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5A2C45-3EC1-24ED-B4C7-2B745696211D}" name="Derk Jan Poel" initials="DJP" userId="S::derkjan.poel@kerkpunt.nl::868a0793-df3a-40e6-8081-de14d4ba61df" providerId="AD"/>
  <p188:author id="{A117C29E-76F7-57F7-1472-15F8A8BA0CE1}" name="Ingrid Plantinga" initials="IP" userId="S::ingrid.plantinga@kerkpunt.nl::873b2c08-af5e-43a0-9955-460fea990bd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1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id Plantinga" userId="873b2c08-af5e-43a0-9955-460fea990bd1" providerId="ADAL" clId="{69CD1F23-321E-4E3E-BCE1-4DBE22F7B441}"/>
    <pc:docChg chg="modSld">
      <pc:chgData name="Ingrid Plantinga" userId="873b2c08-af5e-43a0-9955-460fea990bd1" providerId="ADAL" clId="{69CD1F23-321E-4E3E-BCE1-4DBE22F7B441}" dt="2023-06-06T11:05:13.653" v="51" actId="20577"/>
      <pc:docMkLst>
        <pc:docMk/>
      </pc:docMkLst>
      <pc:sldChg chg="modSp mod addCm modCm">
        <pc:chgData name="Ingrid Plantinga" userId="873b2c08-af5e-43a0-9955-460fea990bd1" providerId="ADAL" clId="{69CD1F23-321E-4E3E-BCE1-4DBE22F7B441}" dt="2023-06-06T11:04:35.214" v="23" actId="20577"/>
        <pc:sldMkLst>
          <pc:docMk/>
          <pc:sldMk cId="1314444962" sldId="256"/>
        </pc:sldMkLst>
        <pc:spChg chg="mod">
          <ac:chgData name="Ingrid Plantinga" userId="873b2c08-af5e-43a0-9955-460fea990bd1" providerId="ADAL" clId="{69CD1F23-321E-4E3E-BCE1-4DBE22F7B441}" dt="2023-06-06T11:04:35.214" v="23" actId="20577"/>
          <ac:spMkLst>
            <pc:docMk/>
            <pc:sldMk cId="1314444962" sldId="256"/>
            <ac:spMk id="16" creationId="{A4F3D708-2343-C4AA-9173-7CEEAB26138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Ingrid Plantinga" userId="873b2c08-af5e-43a0-9955-460fea990bd1" providerId="ADAL" clId="{69CD1F23-321E-4E3E-BCE1-4DBE22F7B441}" dt="2023-06-06T11:04:35.214" v="23" actId="20577"/>
              <pc2:cmMkLst xmlns:pc2="http://schemas.microsoft.com/office/powerpoint/2019/9/main/command">
                <pc:docMk/>
                <pc:sldMk cId="1314444962" sldId="256"/>
                <pc2:cmMk id="{80F4D8CB-9C3F-4BAE-9AE0-72B66D8981A1}"/>
              </pc2:cmMkLst>
            </pc226:cmChg>
          </p:ext>
        </pc:extLst>
      </pc:sldChg>
      <pc:sldChg chg="modSp mod">
        <pc:chgData name="Ingrid Plantinga" userId="873b2c08-af5e-43a0-9955-460fea990bd1" providerId="ADAL" clId="{69CD1F23-321E-4E3E-BCE1-4DBE22F7B441}" dt="2023-06-06T11:05:13.653" v="51" actId="20577"/>
        <pc:sldMkLst>
          <pc:docMk/>
          <pc:sldMk cId="2528813742" sldId="257"/>
        </pc:sldMkLst>
        <pc:spChg chg="mod">
          <ac:chgData name="Ingrid Plantinga" userId="873b2c08-af5e-43a0-9955-460fea990bd1" providerId="ADAL" clId="{69CD1F23-321E-4E3E-BCE1-4DBE22F7B441}" dt="2023-06-06T11:04:53.374" v="31" actId="20577"/>
          <ac:spMkLst>
            <pc:docMk/>
            <pc:sldMk cId="2528813742" sldId="257"/>
            <ac:spMk id="3" creationId="{4BB95EAC-CCCF-C0D1-4C25-E17D1830AD55}"/>
          </ac:spMkLst>
        </pc:spChg>
        <pc:spChg chg="mod">
          <ac:chgData name="Ingrid Plantinga" userId="873b2c08-af5e-43a0-9955-460fea990bd1" providerId="ADAL" clId="{69CD1F23-321E-4E3E-BCE1-4DBE22F7B441}" dt="2023-06-06T11:05:13.653" v="51" actId="20577"/>
          <ac:spMkLst>
            <pc:docMk/>
            <pc:sldMk cId="2528813742" sldId="257"/>
            <ac:spMk id="16" creationId="{A4F3D708-2343-C4AA-9173-7CEEAB26138C}"/>
          </ac:spMkLst>
        </pc:spChg>
      </pc:sldChg>
    </pc:docChg>
  </pc:docChgLst>
  <pc:docChgLst>
    <pc:chgData name="Derk Jan Poel" userId="868a0793-df3a-40e6-8081-de14d4ba61df" providerId="ADAL" clId="{C6E1DDBF-732C-4242-B654-87FD88499298}"/>
    <pc:docChg chg="undo custSel addSld delSld modSld">
      <pc:chgData name="Derk Jan Poel" userId="868a0793-df3a-40e6-8081-de14d4ba61df" providerId="ADAL" clId="{C6E1DDBF-732C-4242-B654-87FD88499298}" dt="2023-06-06T11:52:46.224" v="312"/>
      <pc:docMkLst>
        <pc:docMk/>
      </pc:docMkLst>
      <pc:sldChg chg="addSp delSp modSp new mod modCm">
        <pc:chgData name="Derk Jan Poel" userId="868a0793-df3a-40e6-8081-de14d4ba61df" providerId="ADAL" clId="{C6E1DDBF-732C-4242-B654-87FD88499298}" dt="2023-06-06T11:52:46.224" v="312"/>
        <pc:sldMkLst>
          <pc:docMk/>
          <pc:sldMk cId="1314444962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erk Jan Poel" userId="868a0793-df3a-40e6-8081-de14d4ba61df" providerId="ADAL" clId="{C6E1DDBF-732C-4242-B654-87FD88499298}" dt="2023-06-06T11:50:52.258" v="293"/>
              <pc2:cmMkLst xmlns:pc2="http://schemas.microsoft.com/office/powerpoint/2019/9/main/command">
                <pc:docMk/>
                <pc:sldMk cId="1314444962" sldId="256"/>
                <pc2:cmMk id="{80F4D8CB-9C3F-4BAE-9AE0-72B66D8981A1}"/>
              </pc2:cmMkLst>
              <pc226:cmRplyChg chg="add">
                <pc226:chgData name="Derk Jan Poel" userId="868a0793-df3a-40e6-8081-de14d4ba61df" providerId="ADAL" clId="{C6E1DDBF-732C-4242-B654-87FD88499298}" dt="2023-06-06T11:50:52.258" v="293"/>
                <pc2:cmRplyMkLst xmlns:pc2="http://schemas.microsoft.com/office/powerpoint/2019/9/main/command">
                  <pc:docMk/>
                  <pc:sldMk cId="1314444962" sldId="256"/>
                  <pc2:cmMk id="{80F4D8CB-9C3F-4BAE-9AE0-72B66D8981A1}"/>
                  <pc2:cmRplyMk id="{B9610A4A-0A52-44E4-B751-C04DB8F6399E}"/>
                </pc2:cmRplyMkLst>
              </pc226:cmRplyChg>
            </pc226:cmChg>
          </p:ext>
        </pc:extLst>
      </pc:sldChg>
      <pc:sldChg chg="addSp modSp add mod">
        <pc:chgData name="Derk Jan Poel" userId="868a0793-df3a-40e6-8081-de14d4ba61df" providerId="ADAL" clId="{C6E1DDBF-732C-4242-B654-87FD88499298}" dt="2023-06-06T11:52:42.985" v="310" actId="1076"/>
        <pc:sldMkLst>
          <pc:docMk/>
          <pc:sldMk cId="2528813742" sldId="257"/>
        </pc:sldMkLst>
      </pc:sldChg>
      <pc:sldChg chg="modSp add del mod">
        <pc:chgData name="Derk Jan Poel" userId="868a0793-df3a-40e6-8081-de14d4ba61df" providerId="ADAL" clId="{C6E1DDBF-732C-4242-B654-87FD88499298}" dt="2023-06-05T07:51:10.050" v="264" actId="47"/>
        <pc:sldMkLst>
          <pc:docMk/>
          <pc:sldMk cId="3112676399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82EA1-E4B9-CD3D-A474-5D4F30F0B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E3325D-9DA4-FC80-E3F7-B9EC72819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D2258A-5B30-D980-87C4-810DD597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967C0A-8D36-8F31-9750-EE941CA7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B8AC35-C166-3835-D822-95EE0915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269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14099-F4F6-0329-3A98-C56F306BD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73636CC-4292-2A07-58EF-46C5C0E90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13F4E9-6C31-1B66-9347-E1B2F4EE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D11BF5-9529-244E-7838-CA8AD005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8FEAE3-1447-9021-7EA7-5967E0BF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04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E500136-7DAB-12D4-80A5-7C4B877D2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E81A78-E6FA-0A81-A02D-06A33D69F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928323-23BC-8E17-720C-99823BA0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407FEC-C87E-A192-B893-3D3E5D51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148135-A896-F38B-ADCA-02F0A566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61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C93D3-9D77-CFFE-F790-E2064A4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AA7AE-A8D8-7041-1A90-D7FC317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F11C9F-F2C3-7569-D434-D0375FDD5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9E4AE8-F160-DF4A-93C1-FFE46798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6FDC2F-AA41-BE38-81B1-22327A26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10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8ADB6-FFF6-D882-5DB3-01FE78B8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2D6C3B-A05C-0C10-D4D1-C5614B5AF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4C6AD8-8F07-995F-C275-5E4D4DF2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FE8D54-3BED-07B7-A561-F694CF2C1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40E01D-E12E-8891-4C10-7E4D6732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01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A6C04-37F0-04B4-9282-D0891156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9EE135-B112-9F65-E945-FDD76949B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DDE9A0-8BFF-2402-F38F-4FAE562A4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E3D067-E456-3A54-143F-D8A3AE9D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0D2F85-F9B6-34AD-6CBF-4D6138C9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1AFBF1-D331-4589-DF52-4918CA74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13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8DAFD-2EA4-9AEB-CABC-605E9F5B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7CEEBD-4A23-42DD-FC2A-56BAB1A3B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EB9FB1-DEEB-EC61-BC39-977D380E0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0BD57ED-75E7-33CD-5813-25345AA04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1B47707-865E-509A-80C0-D532F9506E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F1A2041-6F16-577B-8601-173137CC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D90E54D-2757-65D5-B31F-A5E8A2B5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26B428D-FF4E-A744-6FA9-F8C1EAD1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29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DDB17-6A26-6096-474E-29A61E760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124D54B-67E4-B7E9-7597-A95A7A7B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3F472A-B97F-FA7E-1831-162ACA4F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454D4F-58AA-EC43-4EEA-AD99DAAE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200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88D00A-F2FD-BF06-AC74-F2A21644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CF2040A-E240-46C9-DA8F-055ED8C8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F4EFB-96B2-F0A9-0421-A717F43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94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CFD95-DA17-BFBF-FD68-0926C35B9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7520FE-BC15-D773-1D8E-606FDBA59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5EA7DF-1305-6656-32D1-D62F186EF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A33416-927C-0402-D7BB-A35B8119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274E42-B8DD-8E3D-2C8E-1BB6785D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69DFE7-E716-6269-6C52-45766AC2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161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24A6B-75E3-01B0-C809-F89E9C4A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2D7C77A-EC4B-2E46-6BA1-5C635B3DE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A0BD30A-B499-A630-C7B1-8F03F676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0FA9C4-6567-DAA3-973D-C9105F30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CFF48F-FFFB-E74F-E6D7-1F94D338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D97CF2-BF5B-F6E1-CD9E-845AC5EC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65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AA91CD-8723-5A79-FA0D-C14D7BA6C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327EFA-B6C4-ACDE-FDA2-DB23BEEA4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C07E71-1E0E-CCCA-26B9-50048B447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5D05-55CE-4345-8CC2-64086E7AE7ED}" type="datetimeFigureOut">
              <a:rPr lang="nl-NL" smtClean="0"/>
              <a:t>21-11-2024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992E74-AF0C-182D-E083-B7A0AA94B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4E7161-E0B1-ABE8-A8FB-78A614F07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DAD95-418C-4C0B-991F-A814F94DD2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11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Lila, paars, Magenta, roze&#10;&#10;Automatisch gegenereerde beschrijving">
            <a:extLst>
              <a:ext uri="{FF2B5EF4-FFF2-40B4-BE49-F238E27FC236}">
                <a16:creationId xmlns:a16="http://schemas.microsoft.com/office/drawing/2014/main" id="{640AF924-C17D-9D54-48FA-24414B541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901"/>
            <a:ext cx="12319953" cy="21383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B9DE32E2-98DA-D20E-7771-C164EF0C457F}"/>
              </a:ext>
            </a:extLst>
          </p:cNvPr>
          <p:cNvSpPr/>
          <p:nvPr/>
        </p:nvSpPr>
        <p:spPr>
          <a:xfrm>
            <a:off x="-304800" y="1890078"/>
            <a:ext cx="13284200" cy="318770"/>
          </a:xfrm>
          <a:custGeom>
            <a:avLst/>
            <a:gdLst>
              <a:gd name="connsiteX0" fmla="*/ 0 w 5357812"/>
              <a:gd name="connsiteY0" fmla="*/ 0 h 490642"/>
              <a:gd name="connsiteX1" fmla="*/ 2095500 w 5357812"/>
              <a:gd name="connsiteY1" fmla="*/ 490537 h 490642"/>
              <a:gd name="connsiteX2" fmla="*/ 3595687 w 5357812"/>
              <a:gd name="connsiteY2" fmla="*/ 47625 h 490642"/>
              <a:gd name="connsiteX3" fmla="*/ 5357812 w 5357812"/>
              <a:gd name="connsiteY3" fmla="*/ 428625 h 490642"/>
              <a:gd name="connsiteX4" fmla="*/ 5357812 w 5357812"/>
              <a:gd name="connsiteY4" fmla="*/ 428625 h 490642"/>
              <a:gd name="connsiteX0" fmla="*/ 0 w 5357812"/>
              <a:gd name="connsiteY0" fmla="*/ 0 h 614555"/>
              <a:gd name="connsiteX1" fmla="*/ 1245430 w 5357812"/>
              <a:gd name="connsiteY1" fmla="*/ 614469 h 614555"/>
              <a:gd name="connsiteX2" fmla="*/ 3595687 w 5357812"/>
              <a:gd name="connsiteY2" fmla="*/ 47625 h 614555"/>
              <a:gd name="connsiteX3" fmla="*/ 5357812 w 5357812"/>
              <a:gd name="connsiteY3" fmla="*/ 428625 h 614555"/>
              <a:gd name="connsiteX4" fmla="*/ 5357812 w 5357812"/>
              <a:gd name="connsiteY4" fmla="*/ 428625 h 614555"/>
              <a:gd name="connsiteX0" fmla="*/ 0 w 5357812"/>
              <a:gd name="connsiteY0" fmla="*/ 0 h 614555"/>
              <a:gd name="connsiteX1" fmla="*/ 1245430 w 5357812"/>
              <a:gd name="connsiteY1" fmla="*/ 614469 h 614555"/>
              <a:gd name="connsiteX2" fmla="*/ 4367863 w 5357812"/>
              <a:gd name="connsiteY2" fmla="*/ 47625 h 614555"/>
              <a:gd name="connsiteX3" fmla="*/ 5357812 w 5357812"/>
              <a:gd name="connsiteY3" fmla="*/ 428625 h 614555"/>
              <a:gd name="connsiteX4" fmla="*/ 5357812 w 5357812"/>
              <a:gd name="connsiteY4" fmla="*/ 428625 h 614555"/>
              <a:gd name="connsiteX0" fmla="*/ 0 w 5378133"/>
              <a:gd name="connsiteY0" fmla="*/ 168811 h 571541"/>
              <a:gd name="connsiteX1" fmla="*/ 1265751 w 5378133"/>
              <a:gd name="connsiteY1" fmla="*/ 568789 h 571541"/>
              <a:gd name="connsiteX2" fmla="*/ 4388184 w 5378133"/>
              <a:gd name="connsiteY2" fmla="*/ 1945 h 571541"/>
              <a:gd name="connsiteX3" fmla="*/ 5378133 w 5378133"/>
              <a:gd name="connsiteY3" fmla="*/ 382945 h 571541"/>
              <a:gd name="connsiteX4" fmla="*/ 5378133 w 5378133"/>
              <a:gd name="connsiteY4" fmla="*/ 382945 h 571541"/>
              <a:gd name="connsiteX0" fmla="*/ 0 w 5378133"/>
              <a:gd name="connsiteY0" fmla="*/ 168811 h 576831"/>
              <a:gd name="connsiteX1" fmla="*/ 1265751 w 5378133"/>
              <a:gd name="connsiteY1" fmla="*/ 568789 h 576831"/>
              <a:gd name="connsiteX2" fmla="*/ 4388184 w 5378133"/>
              <a:gd name="connsiteY2" fmla="*/ 1945 h 576831"/>
              <a:gd name="connsiteX3" fmla="*/ 5378133 w 5378133"/>
              <a:gd name="connsiteY3" fmla="*/ 382945 h 576831"/>
              <a:gd name="connsiteX4" fmla="*/ 5378133 w 5378133"/>
              <a:gd name="connsiteY4" fmla="*/ 382945 h 576831"/>
              <a:gd name="connsiteX0" fmla="*/ 0 w 5378133"/>
              <a:gd name="connsiteY0" fmla="*/ 168811 h 575862"/>
              <a:gd name="connsiteX1" fmla="*/ 1265751 w 5378133"/>
              <a:gd name="connsiteY1" fmla="*/ 568789 h 575862"/>
              <a:gd name="connsiteX2" fmla="*/ 4388184 w 5378133"/>
              <a:gd name="connsiteY2" fmla="*/ 1945 h 575862"/>
              <a:gd name="connsiteX3" fmla="*/ 5378133 w 5378133"/>
              <a:gd name="connsiteY3" fmla="*/ 382945 h 575862"/>
              <a:gd name="connsiteX4" fmla="*/ 5378133 w 5378133"/>
              <a:gd name="connsiteY4" fmla="*/ 382945 h 575862"/>
              <a:gd name="connsiteX0" fmla="*/ 0 w 5378133"/>
              <a:gd name="connsiteY0" fmla="*/ 168811 h 573325"/>
              <a:gd name="connsiteX1" fmla="*/ 1265751 w 5378133"/>
              <a:gd name="connsiteY1" fmla="*/ 568789 h 573325"/>
              <a:gd name="connsiteX2" fmla="*/ 4388184 w 5378133"/>
              <a:gd name="connsiteY2" fmla="*/ 1945 h 573325"/>
              <a:gd name="connsiteX3" fmla="*/ 5378133 w 5378133"/>
              <a:gd name="connsiteY3" fmla="*/ 382945 h 573325"/>
              <a:gd name="connsiteX4" fmla="*/ 5378133 w 5378133"/>
              <a:gd name="connsiteY4" fmla="*/ 382945 h 573325"/>
              <a:gd name="connsiteX0" fmla="*/ 0 w 5581337"/>
              <a:gd name="connsiteY0" fmla="*/ 168988 h 573502"/>
              <a:gd name="connsiteX1" fmla="*/ 1265751 w 5581337"/>
              <a:gd name="connsiteY1" fmla="*/ 568966 h 573502"/>
              <a:gd name="connsiteX2" fmla="*/ 4388184 w 5581337"/>
              <a:gd name="connsiteY2" fmla="*/ 2122 h 573502"/>
              <a:gd name="connsiteX3" fmla="*/ 5378133 w 5581337"/>
              <a:gd name="connsiteY3" fmla="*/ 383122 h 573502"/>
              <a:gd name="connsiteX4" fmla="*/ 5581337 w 5581337"/>
              <a:gd name="connsiteY4" fmla="*/ 573502 h 5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1337" h="573502">
                <a:moveTo>
                  <a:pt x="0" y="168988"/>
                </a:moveTo>
                <a:cubicBezTo>
                  <a:pt x="385729" y="500727"/>
                  <a:pt x="534387" y="596777"/>
                  <a:pt x="1265751" y="568966"/>
                </a:cubicBezTo>
                <a:cubicBezTo>
                  <a:pt x="1997115" y="541155"/>
                  <a:pt x="3702787" y="33096"/>
                  <a:pt x="4388184" y="2122"/>
                </a:cubicBezTo>
                <a:cubicBezTo>
                  <a:pt x="5073581" y="-28852"/>
                  <a:pt x="5179274" y="287892"/>
                  <a:pt x="5378133" y="383122"/>
                </a:cubicBezTo>
                <a:cubicBezTo>
                  <a:pt x="5576992" y="478352"/>
                  <a:pt x="5513602" y="510042"/>
                  <a:pt x="5581337" y="573502"/>
                </a:cubicBezTo>
              </a:path>
            </a:pathLst>
          </a:custGeom>
          <a:noFill/>
          <a:ln w="520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F3D708-2343-C4AA-9173-7CEEAB26138C}"/>
              </a:ext>
            </a:extLst>
          </p:cNvPr>
          <p:cNvSpPr txBox="1"/>
          <p:nvPr/>
        </p:nvSpPr>
        <p:spPr>
          <a:xfrm>
            <a:off x="774700" y="2239010"/>
            <a:ext cx="10566400" cy="460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2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Geloven achter de voordeur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 cursus </a:t>
            </a:r>
            <a:r>
              <a:rPr lang="nl-NL" sz="20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Jouw huis, Gods thuis </a:t>
            </a: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deel je je ervaringen en vragen met andere ouders en krijg je tips en inspiratie voor het dagelijks leven met je kind(eren) en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kern="100">
              <a:solidFill>
                <a:srgbClr val="571D63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cursus is beschikbaar in drie varianten, voor ouders van: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Kinderen van 0-3 jaar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Kinderen in de basisschoolleeftijd</a:t>
            </a: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 </a:t>
            </a:r>
            <a:r>
              <a:rPr lang="nl-NL" sz="2000" kern="100">
                <a:solidFill>
                  <a:srgbClr val="571D63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bestaat uit video’s, thuisopdrachten en </a:t>
            </a:r>
            <a:r>
              <a:rPr lang="nl-NL" sz="2000" kern="100">
                <a:solidFill>
                  <a:srgbClr val="571D63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vijf </a:t>
            </a: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avonden met andere ouders.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Afbeelding 2" descr="Afbeelding met Lettertype, handschrift, kalligrafie, typografie&#10;&#10;Automatisch gegenereerde beschrijving">
            <a:extLst>
              <a:ext uri="{FF2B5EF4-FFF2-40B4-BE49-F238E27FC236}">
                <a16:creationId xmlns:a16="http://schemas.microsoft.com/office/drawing/2014/main" id="{4409D987-6A07-75CE-FC24-11DD6E49BF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019" y="254656"/>
            <a:ext cx="2729988" cy="1379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444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Lila, paars, Magenta, roze&#10;&#10;Automatisch gegenereerde beschrijving">
            <a:extLst>
              <a:ext uri="{FF2B5EF4-FFF2-40B4-BE49-F238E27FC236}">
                <a16:creationId xmlns:a16="http://schemas.microsoft.com/office/drawing/2014/main" id="{640AF924-C17D-9D54-48FA-24414B541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901"/>
            <a:ext cx="12319953" cy="2138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Afbeelding met Lettertype, handschrift, kalligrafie, typografie&#10;&#10;Automatisch gegenereerde beschrijving">
            <a:extLst>
              <a:ext uri="{FF2B5EF4-FFF2-40B4-BE49-F238E27FC236}">
                <a16:creationId xmlns:a16="http://schemas.microsoft.com/office/drawing/2014/main" id="{B3401178-E149-062B-A931-4D8EB0F36E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019" y="254656"/>
            <a:ext cx="2729988" cy="13795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B9DE32E2-98DA-D20E-7771-C164EF0C457F}"/>
              </a:ext>
            </a:extLst>
          </p:cNvPr>
          <p:cNvSpPr/>
          <p:nvPr/>
        </p:nvSpPr>
        <p:spPr>
          <a:xfrm>
            <a:off x="-304800" y="1902778"/>
            <a:ext cx="13284200" cy="318770"/>
          </a:xfrm>
          <a:custGeom>
            <a:avLst/>
            <a:gdLst>
              <a:gd name="connsiteX0" fmla="*/ 0 w 5357812"/>
              <a:gd name="connsiteY0" fmla="*/ 0 h 490642"/>
              <a:gd name="connsiteX1" fmla="*/ 2095500 w 5357812"/>
              <a:gd name="connsiteY1" fmla="*/ 490537 h 490642"/>
              <a:gd name="connsiteX2" fmla="*/ 3595687 w 5357812"/>
              <a:gd name="connsiteY2" fmla="*/ 47625 h 490642"/>
              <a:gd name="connsiteX3" fmla="*/ 5357812 w 5357812"/>
              <a:gd name="connsiteY3" fmla="*/ 428625 h 490642"/>
              <a:gd name="connsiteX4" fmla="*/ 5357812 w 5357812"/>
              <a:gd name="connsiteY4" fmla="*/ 428625 h 490642"/>
              <a:gd name="connsiteX0" fmla="*/ 0 w 5357812"/>
              <a:gd name="connsiteY0" fmla="*/ 0 h 614555"/>
              <a:gd name="connsiteX1" fmla="*/ 1245430 w 5357812"/>
              <a:gd name="connsiteY1" fmla="*/ 614469 h 614555"/>
              <a:gd name="connsiteX2" fmla="*/ 3595687 w 5357812"/>
              <a:gd name="connsiteY2" fmla="*/ 47625 h 614555"/>
              <a:gd name="connsiteX3" fmla="*/ 5357812 w 5357812"/>
              <a:gd name="connsiteY3" fmla="*/ 428625 h 614555"/>
              <a:gd name="connsiteX4" fmla="*/ 5357812 w 5357812"/>
              <a:gd name="connsiteY4" fmla="*/ 428625 h 614555"/>
              <a:gd name="connsiteX0" fmla="*/ 0 w 5357812"/>
              <a:gd name="connsiteY0" fmla="*/ 0 h 614555"/>
              <a:gd name="connsiteX1" fmla="*/ 1245430 w 5357812"/>
              <a:gd name="connsiteY1" fmla="*/ 614469 h 614555"/>
              <a:gd name="connsiteX2" fmla="*/ 4367863 w 5357812"/>
              <a:gd name="connsiteY2" fmla="*/ 47625 h 614555"/>
              <a:gd name="connsiteX3" fmla="*/ 5357812 w 5357812"/>
              <a:gd name="connsiteY3" fmla="*/ 428625 h 614555"/>
              <a:gd name="connsiteX4" fmla="*/ 5357812 w 5357812"/>
              <a:gd name="connsiteY4" fmla="*/ 428625 h 614555"/>
              <a:gd name="connsiteX0" fmla="*/ 0 w 5378133"/>
              <a:gd name="connsiteY0" fmla="*/ 168811 h 571541"/>
              <a:gd name="connsiteX1" fmla="*/ 1265751 w 5378133"/>
              <a:gd name="connsiteY1" fmla="*/ 568789 h 571541"/>
              <a:gd name="connsiteX2" fmla="*/ 4388184 w 5378133"/>
              <a:gd name="connsiteY2" fmla="*/ 1945 h 571541"/>
              <a:gd name="connsiteX3" fmla="*/ 5378133 w 5378133"/>
              <a:gd name="connsiteY3" fmla="*/ 382945 h 571541"/>
              <a:gd name="connsiteX4" fmla="*/ 5378133 w 5378133"/>
              <a:gd name="connsiteY4" fmla="*/ 382945 h 571541"/>
              <a:gd name="connsiteX0" fmla="*/ 0 w 5378133"/>
              <a:gd name="connsiteY0" fmla="*/ 168811 h 576831"/>
              <a:gd name="connsiteX1" fmla="*/ 1265751 w 5378133"/>
              <a:gd name="connsiteY1" fmla="*/ 568789 h 576831"/>
              <a:gd name="connsiteX2" fmla="*/ 4388184 w 5378133"/>
              <a:gd name="connsiteY2" fmla="*/ 1945 h 576831"/>
              <a:gd name="connsiteX3" fmla="*/ 5378133 w 5378133"/>
              <a:gd name="connsiteY3" fmla="*/ 382945 h 576831"/>
              <a:gd name="connsiteX4" fmla="*/ 5378133 w 5378133"/>
              <a:gd name="connsiteY4" fmla="*/ 382945 h 576831"/>
              <a:gd name="connsiteX0" fmla="*/ 0 w 5378133"/>
              <a:gd name="connsiteY0" fmla="*/ 168811 h 575862"/>
              <a:gd name="connsiteX1" fmla="*/ 1265751 w 5378133"/>
              <a:gd name="connsiteY1" fmla="*/ 568789 h 575862"/>
              <a:gd name="connsiteX2" fmla="*/ 4388184 w 5378133"/>
              <a:gd name="connsiteY2" fmla="*/ 1945 h 575862"/>
              <a:gd name="connsiteX3" fmla="*/ 5378133 w 5378133"/>
              <a:gd name="connsiteY3" fmla="*/ 382945 h 575862"/>
              <a:gd name="connsiteX4" fmla="*/ 5378133 w 5378133"/>
              <a:gd name="connsiteY4" fmla="*/ 382945 h 575862"/>
              <a:gd name="connsiteX0" fmla="*/ 0 w 5378133"/>
              <a:gd name="connsiteY0" fmla="*/ 168811 h 573325"/>
              <a:gd name="connsiteX1" fmla="*/ 1265751 w 5378133"/>
              <a:gd name="connsiteY1" fmla="*/ 568789 h 573325"/>
              <a:gd name="connsiteX2" fmla="*/ 4388184 w 5378133"/>
              <a:gd name="connsiteY2" fmla="*/ 1945 h 573325"/>
              <a:gd name="connsiteX3" fmla="*/ 5378133 w 5378133"/>
              <a:gd name="connsiteY3" fmla="*/ 382945 h 573325"/>
              <a:gd name="connsiteX4" fmla="*/ 5378133 w 5378133"/>
              <a:gd name="connsiteY4" fmla="*/ 382945 h 573325"/>
              <a:gd name="connsiteX0" fmla="*/ 0 w 5581337"/>
              <a:gd name="connsiteY0" fmla="*/ 168988 h 573502"/>
              <a:gd name="connsiteX1" fmla="*/ 1265751 w 5581337"/>
              <a:gd name="connsiteY1" fmla="*/ 568966 h 573502"/>
              <a:gd name="connsiteX2" fmla="*/ 4388184 w 5581337"/>
              <a:gd name="connsiteY2" fmla="*/ 2122 h 573502"/>
              <a:gd name="connsiteX3" fmla="*/ 5378133 w 5581337"/>
              <a:gd name="connsiteY3" fmla="*/ 383122 h 573502"/>
              <a:gd name="connsiteX4" fmla="*/ 5581337 w 5581337"/>
              <a:gd name="connsiteY4" fmla="*/ 573502 h 5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1337" h="573502">
                <a:moveTo>
                  <a:pt x="0" y="168988"/>
                </a:moveTo>
                <a:cubicBezTo>
                  <a:pt x="385729" y="500727"/>
                  <a:pt x="534387" y="596777"/>
                  <a:pt x="1265751" y="568966"/>
                </a:cubicBezTo>
                <a:cubicBezTo>
                  <a:pt x="1997115" y="541155"/>
                  <a:pt x="3702787" y="33096"/>
                  <a:pt x="4388184" y="2122"/>
                </a:cubicBezTo>
                <a:cubicBezTo>
                  <a:pt x="5073581" y="-28852"/>
                  <a:pt x="5179274" y="287892"/>
                  <a:pt x="5378133" y="383122"/>
                </a:cubicBezTo>
                <a:cubicBezTo>
                  <a:pt x="5576992" y="478352"/>
                  <a:pt x="5513602" y="510042"/>
                  <a:pt x="5581337" y="573502"/>
                </a:cubicBezTo>
              </a:path>
            </a:pathLst>
          </a:custGeom>
          <a:noFill/>
          <a:ln w="520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F3D708-2343-C4AA-9173-7CEEAB26138C}"/>
              </a:ext>
            </a:extLst>
          </p:cNvPr>
          <p:cNvSpPr txBox="1"/>
          <p:nvPr/>
        </p:nvSpPr>
        <p:spPr>
          <a:xfrm>
            <a:off x="495300" y="2912092"/>
            <a:ext cx="4064000" cy="24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0-3 jarigen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De geboorte van een ouder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De roze wolk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Jong geleerd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Drie kapstokken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Samen opvoeden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4522083-B65F-9F8A-1E1B-C69DF7F88639}"/>
              </a:ext>
            </a:extLst>
          </p:cNvPr>
          <p:cNvSpPr txBox="1"/>
          <p:nvPr/>
        </p:nvSpPr>
        <p:spPr>
          <a:xfrm>
            <a:off x="495300" y="5781324"/>
            <a:ext cx="6121400" cy="7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 variant bestaat uit video’s, thuisopdrachten en vijf avonden met andere ouders.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BB95EAC-CCCF-C0D1-4C25-E17D1830AD55}"/>
              </a:ext>
            </a:extLst>
          </p:cNvPr>
          <p:cNvSpPr txBox="1"/>
          <p:nvPr/>
        </p:nvSpPr>
        <p:spPr>
          <a:xfrm>
            <a:off x="4445000" y="2922272"/>
            <a:ext cx="4064000" cy="24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Basisschoolleeftijd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Je geloof voorleven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Van nadoen naar zelf doen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Kijk naar je kind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Veerkracht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Mediawijsheid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0416BB-EC8B-8C31-D6B3-BB2551AF5D1D}"/>
              </a:ext>
            </a:extLst>
          </p:cNvPr>
          <p:cNvSpPr txBox="1"/>
          <p:nvPr/>
        </p:nvSpPr>
        <p:spPr>
          <a:xfrm>
            <a:off x="8128000" y="2912092"/>
            <a:ext cx="4064000" cy="24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Jij bent influencer nr.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Inside out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Tieners en geloof – mismatch?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Geloofsgesprek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HOE DAN?!?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229E905-98D2-3F2B-2D28-62D103D16DFA}"/>
              </a:ext>
            </a:extLst>
          </p:cNvPr>
          <p:cNvSpPr txBox="1"/>
          <p:nvPr/>
        </p:nvSpPr>
        <p:spPr>
          <a:xfrm>
            <a:off x="495300" y="2043968"/>
            <a:ext cx="10642600" cy="57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200" b="1" kern="100">
                <a:solidFill>
                  <a:srgbClr val="571D6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Drie varianten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E96D28E-7498-679E-1E11-05600ACB14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527" y="5781324"/>
            <a:ext cx="1546314" cy="851871"/>
          </a:xfrm>
          <a:prstGeom prst="rect">
            <a:avLst/>
          </a:prstGeom>
        </p:spPr>
      </p:pic>
      <p:pic>
        <p:nvPicPr>
          <p:cNvPr id="10" name="Afbeelding 9" descr="Afbeelding met symbool, Graphics, ontwerp&#10;&#10;Automatisch gegenereerde beschrijving">
            <a:extLst>
              <a:ext uri="{FF2B5EF4-FFF2-40B4-BE49-F238E27FC236}">
                <a16:creationId xmlns:a16="http://schemas.microsoft.com/office/drawing/2014/main" id="{DF3ECE4C-1AC1-4AEF-27BA-3A0C19E524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26750" y="6077066"/>
            <a:ext cx="1099837" cy="590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8137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E03F4500E76498CCF8AD6FC03661D" ma:contentTypeVersion="18" ma:contentTypeDescription="Een nieuw document maken." ma:contentTypeScope="" ma:versionID="14e5e2073b70cc606debfa61db13f7ad">
  <xsd:schema xmlns:xsd="http://www.w3.org/2001/XMLSchema" xmlns:xs="http://www.w3.org/2001/XMLSchema" xmlns:p="http://schemas.microsoft.com/office/2006/metadata/properties" xmlns:ns2="023f1409-2d5c-4230-8b82-3d68199a2acf" xmlns:ns3="31348ebc-0d43-4ce3-a697-919d9d9a845a" targetNamespace="http://schemas.microsoft.com/office/2006/metadata/properties" ma:root="true" ma:fieldsID="4126be42b32c715ed70707821bf77dd9" ns2:_="" ns3:_="">
    <xsd:import namespace="023f1409-2d5c-4230-8b82-3d68199a2acf"/>
    <xsd:import namespace="31348ebc-0d43-4ce3-a697-919d9d9a8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f1409-2d5c-4230-8b82-3d68199a2a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c0e4d52e-ac50-429b-bf35-f56f11a5a2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48ebc-0d43-4ce3-a697-919d9d9a84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b6a71f-dff0-4ac0-bcb2-6f870b687d5a}" ma:internalName="TaxCatchAll" ma:showField="CatchAllData" ma:web="31348ebc-0d43-4ce3-a697-919d9d9a8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348ebc-0d43-4ce3-a697-919d9d9a845a" xsi:nil="true"/>
    <lcf76f155ced4ddcb4097134ff3c332f xmlns="023f1409-2d5c-4230-8b82-3d68199a2ac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C0107-2AC9-4383-8D01-B72E2EE97F05}">
  <ds:schemaRefs>
    <ds:schemaRef ds:uri="023f1409-2d5c-4230-8b82-3d68199a2acf"/>
    <ds:schemaRef ds:uri="31348ebc-0d43-4ce3-a697-919d9d9a84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5C1FF4-0569-4994-8D46-11B698BB2DA3}">
  <ds:schemaRefs>
    <ds:schemaRef ds:uri="023f1409-2d5c-4230-8b82-3d68199a2acf"/>
    <ds:schemaRef ds:uri="31348ebc-0d43-4ce3-a697-919d9d9a845a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36573E1-9D0B-4919-AB6C-63B009B6AC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Breedbeeld</PresentationFormat>
  <Paragraphs>30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Derk Jan Poel</dc:creator>
  <cp:lastModifiedBy>Derk Jan Poel</cp:lastModifiedBy>
  <cp:revision>1</cp:revision>
  <dcterms:created xsi:type="dcterms:W3CDTF">2023-06-05T07:41:33Z</dcterms:created>
  <dcterms:modified xsi:type="dcterms:W3CDTF">2024-11-21T16:17:16Z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0x010100C99E03F4500E76498CCF8AD6FC03661D</vt:lpwstr>
  </property>
  <property fmtid="{D5CDD505-2E9C-101B-9397-08002B2CF9AE}" pid="3" name="MediaServiceImageTags">
    <vt:lpwstr/>
  </property>
</Properties>
</file>