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9" r:id="rId4"/>
  </p:sldMasterIdLst>
  <p:notesMasterIdLst>
    <p:notesMasterId r:id="rId16"/>
  </p:notesMasterIdLst>
  <p:sldIdLst>
    <p:sldId id="308" r:id="rId5"/>
    <p:sldId id="309" r:id="rId6"/>
    <p:sldId id="263" r:id="rId7"/>
    <p:sldId id="269" r:id="rId8"/>
    <p:sldId id="275" r:id="rId9"/>
    <p:sldId id="271" r:id="rId10"/>
    <p:sldId id="272" r:id="rId11"/>
    <p:sldId id="273" r:id="rId12"/>
    <p:sldId id="274" r:id="rId13"/>
    <p:sldId id="276" r:id="rId14"/>
    <p:sldId id="311" r:id="rId15"/>
  </p:sldIdLst>
  <p:sldSz cx="12192000" cy="6858000"/>
  <p:notesSz cx="6858000" cy="9144000"/>
  <p:defaultTextStyle>
    <a:defPPr>
      <a:defRPr lang="nl-NL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15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2870BBC-70FC-44CD-BDF0-730886AEFF97}" v="5" dt="2023-06-23T11:54:59.38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6327"/>
  </p:normalViewPr>
  <p:slideViewPr>
    <p:cSldViewPr snapToGrid="0" snapToObjects="1">
      <p:cViewPr varScale="1">
        <p:scale>
          <a:sx n="81" d="100"/>
          <a:sy n="81" d="100"/>
        </p:scale>
        <p:origin x="114" y="3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microsoft.com/office/2016/11/relationships/changesInfo" Target="changesInfos/changesInfo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erk Jan Poel" userId="868a0793-df3a-40e6-8081-de14d4ba61df" providerId="ADAL" clId="{D2870BBC-70FC-44CD-BDF0-730886AEFF97}"/>
    <pc:docChg chg="modMainMaster">
      <pc:chgData name="Derk Jan Poel" userId="868a0793-df3a-40e6-8081-de14d4ba61df" providerId="ADAL" clId="{D2870BBC-70FC-44CD-BDF0-730886AEFF97}" dt="2023-06-23T11:54:17.573" v="1" actId="171"/>
      <pc:docMkLst>
        <pc:docMk/>
      </pc:docMkLst>
      <pc:sldMasterChg chg="modSp mod">
        <pc:chgData name="Derk Jan Poel" userId="868a0793-df3a-40e6-8081-de14d4ba61df" providerId="ADAL" clId="{D2870BBC-70FC-44CD-BDF0-730886AEFF97}" dt="2023-06-23T11:54:17.573" v="1" actId="171"/>
        <pc:sldMasterMkLst>
          <pc:docMk/>
          <pc:sldMasterMk cId="841627748" sldId="2147483709"/>
        </pc:sldMasterMkLst>
        <pc:picChg chg="ord">
          <ac:chgData name="Derk Jan Poel" userId="868a0793-df3a-40e6-8081-de14d4ba61df" providerId="ADAL" clId="{D2870BBC-70FC-44CD-BDF0-730886AEFF97}" dt="2023-06-23T11:54:17.573" v="1" actId="171"/>
          <ac:picMkLst>
            <pc:docMk/>
            <pc:sldMasterMk cId="841627748" sldId="2147483709"/>
            <ac:picMk id="8" creationId="{FF955B64-555E-3DBA-4082-1ED34878D2B2}"/>
          </ac:picMkLst>
        </pc:picChg>
        <pc:picChg chg="ord">
          <ac:chgData name="Derk Jan Poel" userId="868a0793-df3a-40e6-8081-de14d4ba61df" providerId="ADAL" clId="{D2870BBC-70FC-44CD-BDF0-730886AEFF97}" dt="2023-06-23T11:52:24.305" v="0" actId="171"/>
          <ac:picMkLst>
            <pc:docMk/>
            <pc:sldMasterMk cId="841627748" sldId="2147483709"/>
            <ac:picMk id="10" creationId="{7FE63C38-AF33-4386-8E45-E1F74743B300}"/>
          </ac:picMkLst>
        </pc:picChg>
      </pc:sldMaster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>
            <a:extLst>
              <a:ext uri="{FF2B5EF4-FFF2-40B4-BE49-F238E27FC236}">
                <a16:creationId xmlns:a16="http://schemas.microsoft.com/office/drawing/2014/main" id="{4779CD63-11C4-4652-AC5C-4B66DF068928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94F89632-88C7-45A3-AC56-01FD7E202646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F6E58C72-A82A-4218-A823-270C86941AB8}" type="datetimeFigureOut">
              <a:rPr lang="nl-NL"/>
              <a:pPr>
                <a:defRPr/>
              </a:pPr>
              <a:t>23-6-2023</a:t>
            </a:fld>
            <a:endParaRPr lang="nl-NL"/>
          </a:p>
        </p:txBody>
      </p:sp>
      <p:sp>
        <p:nvSpPr>
          <p:cNvPr id="4" name="Tijdelijke aanduiding voor dia-afbeelding 3">
            <a:extLst>
              <a:ext uri="{FF2B5EF4-FFF2-40B4-BE49-F238E27FC236}">
                <a16:creationId xmlns:a16="http://schemas.microsoft.com/office/drawing/2014/main" id="{E22EF8BD-2A53-4D47-8F16-6C846DDDDA6B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nl-NL" noProof="0"/>
          </a:p>
        </p:txBody>
      </p:sp>
      <p:sp>
        <p:nvSpPr>
          <p:cNvPr id="5" name="Tijdelijke aanduiding voor notities 4">
            <a:extLst>
              <a:ext uri="{FF2B5EF4-FFF2-40B4-BE49-F238E27FC236}">
                <a16:creationId xmlns:a16="http://schemas.microsoft.com/office/drawing/2014/main" id="{9E220752-3F3A-40D4-809E-DDE1D8469DF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noProof="0"/>
              <a:t>Klikken om de tekststijl van het model te bewerken</a:t>
            </a:r>
          </a:p>
          <a:p>
            <a:pPr lvl="1"/>
            <a:r>
              <a:rPr lang="nl-NL" noProof="0"/>
              <a:t>Tweede niveau</a:t>
            </a:r>
          </a:p>
          <a:p>
            <a:pPr lvl="2"/>
            <a:r>
              <a:rPr lang="nl-NL" noProof="0"/>
              <a:t>Derde niveau</a:t>
            </a:r>
          </a:p>
          <a:p>
            <a:pPr lvl="3"/>
            <a:r>
              <a:rPr lang="nl-NL" noProof="0"/>
              <a:t>Vierde niveau</a:t>
            </a:r>
          </a:p>
          <a:p>
            <a:pPr lvl="4"/>
            <a:r>
              <a:rPr lang="nl-NL" noProof="0"/>
              <a:t>Vijfde niveau</a:t>
            </a:r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3EB59B1B-A9BA-481D-BCEB-E34609137542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02BF0333-6A7B-41BE-883B-2FF76F3F145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CDFA15C2-CB96-447D-A4A4-E2AC461590B4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ED235A5-D0AA-48E2-A2F5-750EFADABF1E}" type="slidenum">
              <a:rPr lang="nl-NL" smtClean="0"/>
              <a:t>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8511000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Beeld in Beeld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ED235A5-D0AA-48E2-A2F5-750EFADABF1E}" type="slidenum">
              <a:rPr lang="nl-NL" smtClean="0"/>
              <a:t>10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7304603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God is liefde</a:t>
            </a:r>
          </a:p>
          <a:p>
            <a:r>
              <a:rPr lang="nl-NL" dirty="0"/>
              <a:t>God is genadig</a:t>
            </a:r>
          </a:p>
          <a:p>
            <a:r>
              <a:rPr lang="nl-NL" dirty="0"/>
              <a:t>God is de drie-enige</a:t>
            </a:r>
          </a:p>
          <a:p>
            <a:endParaRPr lang="nl-NL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l-NL" dirty="0"/>
              <a:t>Wanneer zeg je ‘Ik hou van je’?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l-NL" dirty="0"/>
              <a:t>Hoe reageer je op een onvoldoende of een driftbui?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l-NL" dirty="0"/>
              <a:t>Hoe ga jij om met anderen?</a:t>
            </a:r>
          </a:p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2ECEE3F-7DFC-6049-8705-9FBD7156BF76}" type="slidenum">
              <a:rPr lang="nl-NL" smtClean="0"/>
              <a:t>11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6500228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Beeld in Beeld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ED235A5-D0AA-48E2-A2F5-750EFADABF1E}" type="slidenum">
              <a:rPr lang="nl-NL" smtClean="0"/>
              <a:t>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4879972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God is liefde</a:t>
            </a:r>
          </a:p>
          <a:p>
            <a:r>
              <a:rPr lang="nl-NL" dirty="0"/>
              <a:t>God is genadig</a:t>
            </a:r>
          </a:p>
          <a:p>
            <a:r>
              <a:rPr lang="nl-NL" dirty="0"/>
              <a:t>God is de drie-enige</a:t>
            </a:r>
          </a:p>
          <a:p>
            <a:endParaRPr lang="nl-NL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l-NL" dirty="0"/>
              <a:t>Wanneer zeg je ‘Ik hou van je’?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l-NL" dirty="0"/>
              <a:t>Hoe reageer je op een onvoldoende of een driftbui?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l-NL" dirty="0"/>
              <a:t>Hoe ga jij om met anderen?</a:t>
            </a:r>
          </a:p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2ECEE3F-7DFC-6049-8705-9FBD7156BF76}" type="slidenum">
              <a:rPr lang="nl-NL" smtClean="0"/>
              <a:t>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8436980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Beeld in Beeld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ED235A5-D0AA-48E2-A2F5-750EFADABF1E}" type="slidenum">
              <a:rPr lang="nl-NL" smtClean="0"/>
              <a:t>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4876293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Beeld in Beeld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ED235A5-D0AA-48E2-A2F5-750EFADABF1E}" type="slidenum">
              <a:rPr lang="nl-NL" smtClean="0"/>
              <a:t>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4633074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Beeld in Beeld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ED235A5-D0AA-48E2-A2F5-750EFADABF1E}" type="slidenum">
              <a:rPr lang="nl-NL" smtClean="0"/>
              <a:t>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5427957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Beeld in Beeld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ED235A5-D0AA-48E2-A2F5-750EFADABF1E}" type="slidenum">
              <a:rPr lang="nl-NL" smtClean="0"/>
              <a:t>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9093769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Beeld in Beeld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ED235A5-D0AA-48E2-A2F5-750EFADABF1E}" type="slidenum">
              <a:rPr lang="nl-NL" smtClean="0"/>
              <a:t>8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3540349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Beeld in Beeld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ED235A5-D0AA-48E2-A2F5-750EFADABF1E}" type="slidenum">
              <a:rPr lang="nl-NL" smtClean="0"/>
              <a:t>9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920645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44BE1AB-1467-4AA3-A125-51EAC573D34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2A1C347A-963B-49E2-9487-D79A520DD5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CBF8C2F8-0852-4E81-9040-20F0D33D41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30DFE2-F45F-41DE-92F7-B26B1E9E30D4}" type="datetimeFigureOut">
              <a:rPr lang="nl-NL" smtClean="0"/>
              <a:t>23-6-2023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9E903BC6-80BA-4656-97A6-AF32917021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53D0FB8F-5F21-46A0-9BAD-3EBB562B40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39FAC7-CF82-4047-A931-D6088E065B4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347921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8101F41-D938-4716-A3FE-CE393EBE86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10E049C9-609B-42DC-BFDF-2598170EDED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5FCCA26B-C517-41EA-B9E8-3FD190DCE8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30DFE2-F45F-41DE-92F7-B26B1E9E30D4}" type="datetimeFigureOut">
              <a:rPr lang="nl-NL" smtClean="0"/>
              <a:t>23-6-2023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CB2BBD87-136F-494A-AB47-4D65ECA31D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33A991BE-F064-4CB7-AF4D-75D1621E93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39FAC7-CF82-4047-A931-D6088E065B4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744930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045EB8C1-0C9B-4D40-A7A3-97D1EBBA94C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3939287D-70B2-4A3C-A282-110D5DCFD3D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19ED1B89-DD25-457E-812B-D3A352E465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30DFE2-F45F-41DE-92F7-B26B1E9E30D4}" type="datetimeFigureOut">
              <a:rPr lang="nl-NL" smtClean="0"/>
              <a:t>23-6-2023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F0945415-0594-4471-90A7-163E5BE975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470E930D-0026-4A97-A411-DC97379C67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39FAC7-CF82-4047-A931-D6088E065B4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6359184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afbeelding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D8C559F-66C6-4D4C-9473-6DE0E67C8A9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72884" y="2222954"/>
            <a:ext cx="10515600" cy="1325563"/>
          </a:xfrm>
        </p:spPr>
        <p:txBody>
          <a:bodyPr/>
          <a:lstStyle>
            <a:lvl1pPr>
              <a:defRPr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nl-NL" dirty="0"/>
              <a:t>Afbeelding optie 2</a:t>
            </a:r>
            <a:endParaRPr lang="en-GB" dirty="0"/>
          </a:p>
        </p:txBody>
      </p:sp>
      <p:pic>
        <p:nvPicPr>
          <p:cNvPr id="12" name="Afbeelding 11">
            <a:extLst>
              <a:ext uri="{FF2B5EF4-FFF2-40B4-BE49-F238E27FC236}">
                <a16:creationId xmlns:a16="http://schemas.microsoft.com/office/drawing/2014/main" id="{57D95C0A-AECD-4AC6-BED9-1AE05633584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2159"/>
          <a:stretch/>
        </p:blipFill>
        <p:spPr>
          <a:xfrm>
            <a:off x="10430713" y="5976635"/>
            <a:ext cx="1552645" cy="751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5350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1E46661-AA40-4834-8991-EF977F21AD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B505C8D-70B1-4F59-A8DB-FFCA0063ED5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BFF4F30D-AF43-46D6-8188-503AAA2A7D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30DFE2-F45F-41DE-92F7-B26B1E9E30D4}" type="datetimeFigureOut">
              <a:rPr lang="nl-NL" smtClean="0"/>
              <a:t>23-6-2023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F2D5030F-2D16-48FB-855C-F8E7107D6C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5FDE8DB7-793D-4453-AF44-F93E5797B3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39FAC7-CF82-4047-A931-D6088E065B4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706081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B038D4A-A0F8-4721-A5BA-E589EE8091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89F83682-018F-42FB-AE46-2065051ADA7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C7992EE0-1B3C-4737-A582-0C4958F818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30DFE2-F45F-41DE-92F7-B26B1E9E30D4}" type="datetimeFigureOut">
              <a:rPr lang="nl-NL" smtClean="0"/>
              <a:t>23-6-2023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27D1E6C4-D7ED-4C1D-B908-47384E5CFB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26B40EFB-8F9E-4601-A2C8-055A068247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39FAC7-CF82-4047-A931-D6088E065B4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448140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226AD44-AEA7-4177-871D-F7BA9A7DC3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BDA7407B-9062-4B92-9108-F601AF50243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58EC8283-9DE6-421E-A0BA-DD7452E5AC9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4236B3C7-55E0-4CB2-90DE-ACB56A94D8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30DFE2-F45F-41DE-92F7-B26B1E9E30D4}" type="datetimeFigureOut">
              <a:rPr lang="nl-NL" smtClean="0"/>
              <a:t>23-6-2023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243BEAB8-27EC-42DA-A544-1E926354D7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9937B735-9B6F-4E2C-A9D0-0AFD0855F8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39FAC7-CF82-4047-A931-D6088E065B4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436727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22C01C4-50A7-4CBE-BC5C-5EC20B5A6B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E9C95D30-6695-4452-8306-E508CAC3F96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0090974D-37C5-451A-905C-1BFAA0CEF58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5DACDAA0-FAEB-4C69-9603-001D5DD9064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F5CD90A5-B1A7-47D0-B1B5-310C8C4E024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75AB1ED9-9DB4-49F7-B181-D4D480E03C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30DFE2-F45F-41DE-92F7-B26B1E9E30D4}" type="datetimeFigureOut">
              <a:rPr lang="nl-NL" smtClean="0"/>
              <a:t>23-6-2023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F24EC07B-397F-48E7-9B05-7E7A388659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000BCA50-55D0-4499-BC44-DB8141C674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39FAC7-CF82-4047-A931-D6088E065B4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687077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ADA02F6-DFF8-4514-A419-94BEF1FEB1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88F69EA7-BC22-4A38-A9A0-F8B2B72FDA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30DFE2-F45F-41DE-92F7-B26B1E9E30D4}" type="datetimeFigureOut">
              <a:rPr lang="nl-NL" smtClean="0"/>
              <a:t>23-6-2023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076A08FE-F254-48C0-9E39-48886EA6A6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5DDE473B-63D4-4D09-9A26-E0CAC58E73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39FAC7-CF82-4047-A931-D6088E065B4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463132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A0416D08-4046-4D8B-A539-0D399EEF07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30DFE2-F45F-41DE-92F7-B26B1E9E30D4}" type="datetimeFigureOut">
              <a:rPr lang="nl-NL" smtClean="0"/>
              <a:t>23-6-2023</a:t>
            </a:fld>
            <a:endParaRPr 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554B4B80-5BF4-4846-81F9-17EDCDDCBF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1F8F1215-8269-4DE0-83A8-61861F9A32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39FAC7-CF82-4047-A931-D6088E065B4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710385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2054111-5407-47CD-BAB7-FC2154D02B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BAC6D23-8ECA-4B20-B873-00775B129DD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F6C8CF6E-6948-4410-A604-DC5C06F6C1A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AA39BB93-EAA9-4785-858F-F896E1A308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30DFE2-F45F-41DE-92F7-B26B1E9E30D4}" type="datetimeFigureOut">
              <a:rPr lang="nl-NL" smtClean="0"/>
              <a:t>23-6-2023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BEB1D424-0AC2-4AAB-97AE-6C140D2BB0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5F7C9F75-25F5-4256-8DAF-2AA36DE8B7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39FAC7-CF82-4047-A931-D6088E065B4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665071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C9FF5DB-941E-40E4-B0BD-0D511FA281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9E9EA046-AEF9-455B-8918-5474FA56C01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9F65A5EB-E683-424C-A2D1-25E7F70223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F01126E3-D3FD-4D3D-9971-2580851A1B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30DFE2-F45F-41DE-92F7-B26B1E9E30D4}" type="datetimeFigureOut">
              <a:rPr lang="nl-NL" smtClean="0"/>
              <a:t>23-6-2023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7845E9E2-338F-49C1-B488-2990EE6097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37E0E0EF-97A0-4DB9-B39B-FE3812BB80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39FAC7-CF82-4047-A931-D6088E065B4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442075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Afbeelding 7">
            <a:extLst>
              <a:ext uri="{FF2B5EF4-FFF2-40B4-BE49-F238E27FC236}">
                <a16:creationId xmlns:a16="http://schemas.microsoft.com/office/drawing/2014/main" id="{FF955B64-555E-3DBA-4082-1ED34878D2B2}"/>
              </a:ext>
            </a:extLst>
          </p:cNvPr>
          <p:cNvPicPr>
            <a:picLocks noChangeAspect="1"/>
          </p:cNvPicPr>
          <p:nvPr userDrawn="1"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-2"/>
            <a:ext cx="12282509" cy="6858001"/>
          </a:xfrm>
          <a:prstGeom prst="rect">
            <a:avLst/>
          </a:prstGeom>
        </p:spPr>
      </p:pic>
      <p:pic>
        <p:nvPicPr>
          <p:cNvPr id="10" name="Afbeelding 9">
            <a:extLst>
              <a:ext uri="{FF2B5EF4-FFF2-40B4-BE49-F238E27FC236}">
                <a16:creationId xmlns:a16="http://schemas.microsoft.com/office/drawing/2014/main" id="{7FE63C38-AF33-4386-8E45-E1F74743B300}"/>
              </a:ext>
            </a:extLst>
          </p:cNvPr>
          <p:cNvPicPr>
            <a:picLocks noChangeAspect="1"/>
          </p:cNvPicPr>
          <p:nvPr userDrawn="1"/>
        </p:nvPicPr>
        <p:blipFill>
          <a:blip r:embed="rId15">
            <a:alphaModFix amt="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9678" y="0"/>
            <a:ext cx="12302185" cy="6858000"/>
          </a:xfrm>
          <a:prstGeom prst="rect">
            <a:avLst/>
          </a:prstGeom>
        </p:spPr>
      </p:pic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2F74DC90-9683-4CBD-942C-B6603C9EA4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DDE4AF97-B206-4E26-8C23-585C484045E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9FACAA8F-6883-4ABA-9292-66D947110B5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30DFE2-F45F-41DE-92F7-B26B1E9E30D4}" type="datetimeFigureOut">
              <a:rPr lang="nl-NL" smtClean="0"/>
              <a:t>23-6-2023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4D4C2768-5056-44AF-A678-0451EC6B7F4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AB4339F3-AF69-458A-8997-92FCCFADA7C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39FAC7-CF82-4047-A931-D6088E065B4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416277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0" r:id="rId1"/>
    <p:sldLayoutId id="2147483711" r:id="rId2"/>
    <p:sldLayoutId id="2147483712" r:id="rId3"/>
    <p:sldLayoutId id="2147483713" r:id="rId4"/>
    <p:sldLayoutId id="2147483714" r:id="rId5"/>
    <p:sldLayoutId id="2147483715" r:id="rId6"/>
    <p:sldLayoutId id="2147483716" r:id="rId7"/>
    <p:sldLayoutId id="2147483717" r:id="rId8"/>
    <p:sldLayoutId id="2147483718" r:id="rId9"/>
    <p:sldLayoutId id="2147483719" r:id="rId10"/>
    <p:sldLayoutId id="2147483720" r:id="rId11"/>
    <p:sldLayoutId id="2147483721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Century Gothic" panose="020B0502020202020204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Century Gothic" panose="020B0502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Century Gothic" panose="020B0502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Century Gothic" panose="020B0502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Century Gothic" panose="020B0502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Century Gothic" panose="020B0502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kstvak 3">
            <a:extLst>
              <a:ext uri="{FF2B5EF4-FFF2-40B4-BE49-F238E27FC236}">
                <a16:creationId xmlns:a16="http://schemas.microsoft.com/office/drawing/2014/main" id="{C8853C49-FF58-41A8-A5C3-C16004B52031}"/>
              </a:ext>
            </a:extLst>
          </p:cNvPr>
          <p:cNvSpPr txBox="1"/>
          <p:nvPr/>
        </p:nvSpPr>
        <p:spPr>
          <a:xfrm>
            <a:off x="0" y="1928158"/>
            <a:ext cx="12192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5400" dirty="0">
                <a:solidFill>
                  <a:schemeClr val="bg1"/>
                </a:solidFill>
                <a:latin typeface="Century Gothic" panose="020B0502020202020204" pitchFamily="34" charset="0"/>
                <a:ea typeface="STXingkai" panose="02010800040101010101" pitchFamily="2" charset="-122"/>
                <a:cs typeface="Arial" panose="020B0604020202020204" pitchFamily="34" charset="0"/>
              </a:rPr>
              <a:t>“Ik zie, ik zie, wat jij niet ziet …”</a:t>
            </a:r>
          </a:p>
        </p:txBody>
      </p:sp>
      <p:sp>
        <p:nvSpPr>
          <p:cNvPr id="5" name="Rechthoek 4">
            <a:extLst>
              <a:ext uri="{FF2B5EF4-FFF2-40B4-BE49-F238E27FC236}">
                <a16:creationId xmlns:a16="http://schemas.microsoft.com/office/drawing/2014/main" id="{2F1EE063-446A-408F-9760-DB069834C955}"/>
              </a:ext>
            </a:extLst>
          </p:cNvPr>
          <p:cNvSpPr/>
          <p:nvPr/>
        </p:nvSpPr>
        <p:spPr>
          <a:xfrm>
            <a:off x="0" y="3810000"/>
            <a:ext cx="12192000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nl-NL" sz="3600" dirty="0">
                <a:solidFill>
                  <a:schemeClr val="bg1"/>
                </a:solidFill>
                <a:latin typeface="Century Gothic" panose="020B0502020202020204" pitchFamily="34" charset="0"/>
              </a:rPr>
              <a:t>Efeziërs 1:1-16</a:t>
            </a:r>
          </a:p>
          <a:p>
            <a:pPr algn="ctr"/>
            <a:endParaRPr lang="nl-NL" sz="3600" dirty="0">
              <a:solidFill>
                <a:schemeClr val="tx2">
                  <a:lumMod val="75000"/>
                </a:schemeClr>
              </a:solidFill>
              <a:latin typeface="Century Gothic" panose="020B0502020202020204" pitchFamily="34" charset="0"/>
            </a:endParaRPr>
          </a:p>
          <a:p>
            <a:pPr algn="ctr"/>
            <a:endParaRPr lang="nl-NL" sz="2800" dirty="0">
              <a:solidFill>
                <a:schemeClr val="tx2">
                  <a:lumMod val="75000"/>
                </a:schemeClr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2251884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hoek 3">
            <a:extLst>
              <a:ext uri="{FF2B5EF4-FFF2-40B4-BE49-F238E27FC236}">
                <a16:creationId xmlns:a16="http://schemas.microsoft.com/office/drawing/2014/main" id="{6777A0F7-E899-4F0A-BFF4-B25371D81FE2}"/>
              </a:ext>
            </a:extLst>
          </p:cNvPr>
          <p:cNvSpPr/>
          <p:nvPr/>
        </p:nvSpPr>
        <p:spPr>
          <a:xfrm>
            <a:off x="959971" y="2776251"/>
            <a:ext cx="10523537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sz="3600" dirty="0">
                <a:solidFill>
                  <a:schemeClr val="bg1"/>
                </a:solidFill>
                <a:latin typeface="Century Gothic" panose="020B0502020202020204" pitchFamily="34" charset="0"/>
              </a:rPr>
              <a:t>13 In hem hebt ook u de boodschap van de waarheid gehoord, het evangelie van uw redding,</a:t>
            </a:r>
            <a:r>
              <a:rPr lang="nl-NL" sz="3600" i="1" dirty="0">
                <a:solidFill>
                  <a:srgbClr val="202020"/>
                </a:solidFill>
                <a:latin typeface="Century Gothic" panose="020B0502020202020204" pitchFamily="34" charset="0"/>
              </a:rPr>
              <a:t>  </a:t>
            </a:r>
            <a:endParaRPr lang="nl-NL" sz="3600" i="1" dirty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1525479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>
            <a:extLst>
              <a:ext uri="{FF2B5EF4-FFF2-40B4-BE49-F238E27FC236}">
                <a16:creationId xmlns:a16="http://schemas.microsoft.com/office/drawing/2014/main" id="{F27641BC-2505-5DF0-D00B-F6929E85D06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-88134" y="-48371"/>
            <a:ext cx="12470634" cy="73490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hthoek 3">
            <a:extLst>
              <a:ext uri="{FF2B5EF4-FFF2-40B4-BE49-F238E27FC236}">
                <a16:creationId xmlns:a16="http://schemas.microsoft.com/office/drawing/2014/main" id="{572C543B-16F5-0620-37B4-03D7ACF7B755}"/>
              </a:ext>
            </a:extLst>
          </p:cNvPr>
          <p:cNvSpPr/>
          <p:nvPr/>
        </p:nvSpPr>
        <p:spPr>
          <a:xfrm rot="20968292">
            <a:off x="-1881235" y="-3932083"/>
            <a:ext cx="14066542" cy="5261522"/>
          </a:xfrm>
          <a:prstGeom prst="rect">
            <a:avLst/>
          </a:prstGeom>
          <a:solidFill>
            <a:srgbClr val="F39616">
              <a:alpha val="6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sp>
        <p:nvSpPr>
          <p:cNvPr id="6" name="Tijdelijke aanduiding voor tekst 5">
            <a:extLst>
              <a:ext uri="{FF2B5EF4-FFF2-40B4-BE49-F238E27FC236}">
                <a16:creationId xmlns:a16="http://schemas.microsoft.com/office/drawing/2014/main" id="{9F66FF4F-D0B2-BF42-A18F-21FE6B30BA5B}"/>
              </a:ext>
            </a:extLst>
          </p:cNvPr>
          <p:cNvSpPr>
            <a:spLocks noGrp="1"/>
          </p:cNvSpPr>
          <p:nvPr>
            <p:ph type="body" sz="half" idx="4294967295"/>
          </p:nvPr>
        </p:nvSpPr>
        <p:spPr>
          <a:xfrm>
            <a:off x="341523" y="355294"/>
            <a:ext cx="7678757" cy="108791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sz="3600" dirty="0">
                <a:solidFill>
                  <a:schemeClr val="bg1"/>
                </a:solidFill>
                <a:latin typeface="Century Gothic" panose="020B0502020202020204" pitchFamily="34" charset="0"/>
                <a:ea typeface="STXingkai" panose="02010800040101010101" pitchFamily="2" charset="-122"/>
                <a:cs typeface="Arial" panose="020B0604020202020204" pitchFamily="34" charset="0"/>
              </a:rPr>
              <a:t>“Ik zie, ik zie, wat jij niet ziet …”</a:t>
            </a:r>
            <a:r>
              <a:rPr lang="nl-NL" sz="3600" i="1" dirty="0">
                <a:solidFill>
                  <a:srgbClr val="202020"/>
                </a:solidFill>
                <a:latin typeface="Century Gothic" panose="020B0502020202020204" pitchFamily="34" charset="0"/>
              </a:rPr>
              <a:t>  </a:t>
            </a:r>
            <a:endParaRPr lang="nl-NL" sz="3600" i="1" dirty="0">
              <a:latin typeface="Century Gothic" panose="020B0502020202020204" pitchFamily="34" charset="0"/>
            </a:endParaRPr>
          </a:p>
          <a:p>
            <a:endParaRPr lang="nl-NL" sz="3600" dirty="0"/>
          </a:p>
        </p:txBody>
      </p:sp>
    </p:spTree>
    <p:extLst>
      <p:ext uri="{BB962C8B-B14F-4D97-AF65-F5344CB8AC3E}">
        <p14:creationId xmlns:p14="http://schemas.microsoft.com/office/powerpoint/2010/main" val="6579612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>
            <a:extLst>
              <a:ext uri="{FF2B5EF4-FFF2-40B4-BE49-F238E27FC236}">
                <a16:creationId xmlns:a16="http://schemas.microsoft.com/office/drawing/2014/main" id="{3CDD22C4-9B49-4C68-B02F-3CD78461EAAE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96221"/>
            <a:ext cx="12262431" cy="69542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65014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>
            <a:extLst>
              <a:ext uri="{FF2B5EF4-FFF2-40B4-BE49-F238E27FC236}">
                <a16:creationId xmlns:a16="http://schemas.microsoft.com/office/drawing/2014/main" id="{F27641BC-2505-5DF0-D00B-F6929E85D06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-88134" y="-48371"/>
            <a:ext cx="12470634" cy="73490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hthoek 3">
            <a:extLst>
              <a:ext uri="{FF2B5EF4-FFF2-40B4-BE49-F238E27FC236}">
                <a16:creationId xmlns:a16="http://schemas.microsoft.com/office/drawing/2014/main" id="{572C543B-16F5-0620-37B4-03D7ACF7B755}"/>
              </a:ext>
            </a:extLst>
          </p:cNvPr>
          <p:cNvSpPr/>
          <p:nvPr/>
        </p:nvSpPr>
        <p:spPr>
          <a:xfrm rot="20968292">
            <a:off x="-1881235" y="-3932083"/>
            <a:ext cx="14066542" cy="5261522"/>
          </a:xfrm>
          <a:prstGeom prst="rect">
            <a:avLst/>
          </a:prstGeom>
          <a:solidFill>
            <a:srgbClr val="F39616">
              <a:alpha val="6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sp>
        <p:nvSpPr>
          <p:cNvPr id="6" name="Tijdelijke aanduiding voor tekst 5">
            <a:extLst>
              <a:ext uri="{FF2B5EF4-FFF2-40B4-BE49-F238E27FC236}">
                <a16:creationId xmlns:a16="http://schemas.microsoft.com/office/drawing/2014/main" id="{9F66FF4F-D0B2-BF42-A18F-21FE6B30BA5B}"/>
              </a:ext>
            </a:extLst>
          </p:cNvPr>
          <p:cNvSpPr>
            <a:spLocks noGrp="1"/>
          </p:cNvSpPr>
          <p:nvPr>
            <p:ph type="body" sz="half" idx="4294967295"/>
          </p:nvPr>
        </p:nvSpPr>
        <p:spPr>
          <a:xfrm>
            <a:off x="341523" y="355294"/>
            <a:ext cx="7678757" cy="108791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sz="3600" dirty="0">
                <a:solidFill>
                  <a:schemeClr val="bg1"/>
                </a:solidFill>
                <a:latin typeface="Century Gothic" panose="020B0502020202020204" pitchFamily="34" charset="0"/>
                <a:ea typeface="STXingkai" panose="02010800040101010101" pitchFamily="2" charset="-122"/>
                <a:cs typeface="Arial" panose="020B0604020202020204" pitchFamily="34" charset="0"/>
              </a:rPr>
              <a:t>“Ik zie, ik zie, wat jij niet ziet …”</a:t>
            </a:r>
            <a:r>
              <a:rPr lang="nl-NL" sz="3600" i="1" dirty="0">
                <a:solidFill>
                  <a:srgbClr val="202020"/>
                </a:solidFill>
                <a:latin typeface="Century Gothic" panose="020B0502020202020204" pitchFamily="34" charset="0"/>
              </a:rPr>
              <a:t>  </a:t>
            </a:r>
            <a:endParaRPr lang="nl-NL" sz="3600" i="1" dirty="0">
              <a:latin typeface="Century Gothic" panose="020B0502020202020204" pitchFamily="34" charset="0"/>
            </a:endParaRPr>
          </a:p>
          <a:p>
            <a:endParaRPr lang="nl-NL" sz="3600" dirty="0"/>
          </a:p>
        </p:txBody>
      </p:sp>
    </p:spTree>
    <p:extLst>
      <p:ext uri="{BB962C8B-B14F-4D97-AF65-F5344CB8AC3E}">
        <p14:creationId xmlns:p14="http://schemas.microsoft.com/office/powerpoint/2010/main" val="35581418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hoek 3">
            <a:extLst>
              <a:ext uri="{FF2B5EF4-FFF2-40B4-BE49-F238E27FC236}">
                <a16:creationId xmlns:a16="http://schemas.microsoft.com/office/drawing/2014/main" id="{6777A0F7-E899-4F0A-BFF4-B25371D81FE2}"/>
              </a:ext>
            </a:extLst>
          </p:cNvPr>
          <p:cNvSpPr/>
          <p:nvPr/>
        </p:nvSpPr>
        <p:spPr>
          <a:xfrm>
            <a:off x="572045" y="2782669"/>
            <a:ext cx="1104790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sz="3600" dirty="0">
                <a:solidFill>
                  <a:schemeClr val="bg1"/>
                </a:solidFill>
                <a:latin typeface="Century Gothic" panose="020B0502020202020204" pitchFamily="34" charset="0"/>
              </a:rPr>
              <a:t>… aan de gelovigen die één zijn in Jezus Christus</a:t>
            </a:r>
            <a:r>
              <a:rPr lang="nl-NL" sz="3600" i="1" dirty="0">
                <a:solidFill>
                  <a:srgbClr val="202020"/>
                </a:solidFill>
                <a:latin typeface="Century Gothic" panose="020B0502020202020204" pitchFamily="34" charset="0"/>
              </a:rPr>
              <a:t>  </a:t>
            </a:r>
            <a:endParaRPr lang="nl-NL" sz="3600" i="1" dirty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854173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hoek 3">
            <a:extLst>
              <a:ext uri="{FF2B5EF4-FFF2-40B4-BE49-F238E27FC236}">
                <a16:creationId xmlns:a16="http://schemas.microsoft.com/office/drawing/2014/main" id="{6777A0F7-E899-4F0A-BFF4-B25371D81FE2}"/>
              </a:ext>
            </a:extLst>
          </p:cNvPr>
          <p:cNvSpPr/>
          <p:nvPr/>
        </p:nvSpPr>
        <p:spPr>
          <a:xfrm>
            <a:off x="538162" y="2828835"/>
            <a:ext cx="1111567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sz="3600" dirty="0">
                <a:solidFill>
                  <a:schemeClr val="bg1"/>
                </a:solidFill>
                <a:latin typeface="Century Gothic" panose="020B0502020202020204" pitchFamily="34" charset="0"/>
              </a:rPr>
              <a:t>Genade zij u en vrede van God, onze Vader, en van Jezus Christus, de Heer.</a:t>
            </a:r>
            <a:r>
              <a:rPr lang="nl-NL" sz="3600" i="1" dirty="0">
                <a:solidFill>
                  <a:srgbClr val="202020"/>
                </a:solidFill>
                <a:latin typeface="Century Gothic" panose="020B0502020202020204" pitchFamily="34" charset="0"/>
              </a:rPr>
              <a:t>  </a:t>
            </a:r>
            <a:endParaRPr lang="nl-NL" sz="3600" i="1" dirty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977233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hoek 3">
            <a:extLst>
              <a:ext uri="{FF2B5EF4-FFF2-40B4-BE49-F238E27FC236}">
                <a16:creationId xmlns:a16="http://schemas.microsoft.com/office/drawing/2014/main" id="{6777A0F7-E899-4F0A-BFF4-B25371D81FE2}"/>
              </a:ext>
            </a:extLst>
          </p:cNvPr>
          <p:cNvSpPr/>
          <p:nvPr/>
        </p:nvSpPr>
        <p:spPr>
          <a:xfrm>
            <a:off x="890942" y="2828835"/>
            <a:ext cx="1116358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sz="3600" dirty="0">
                <a:solidFill>
                  <a:schemeClr val="bg1"/>
                </a:solidFill>
                <a:latin typeface="Century Gothic" panose="020B0502020202020204" pitchFamily="34" charset="0"/>
              </a:rPr>
              <a:t>4 …. voordat de wereld gegrondvest werd … </a:t>
            </a:r>
          </a:p>
          <a:p>
            <a:r>
              <a:rPr lang="nl-NL" sz="3600" dirty="0">
                <a:solidFill>
                  <a:schemeClr val="bg1"/>
                </a:solidFill>
                <a:latin typeface="Century Gothic" panose="020B0502020202020204" pitchFamily="34" charset="0"/>
              </a:rPr>
              <a:t>heeft Hij ons uitgekozen</a:t>
            </a:r>
            <a:r>
              <a:rPr lang="nl-NL" sz="3600" i="1" dirty="0">
                <a:solidFill>
                  <a:srgbClr val="202020"/>
                </a:solidFill>
                <a:latin typeface="Century Gothic" panose="020B0502020202020204" pitchFamily="34" charset="0"/>
              </a:rPr>
              <a:t>  </a:t>
            </a:r>
            <a:endParaRPr lang="nl-NL" sz="3600" i="1" dirty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7675763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hoek 3">
            <a:extLst>
              <a:ext uri="{FF2B5EF4-FFF2-40B4-BE49-F238E27FC236}">
                <a16:creationId xmlns:a16="http://schemas.microsoft.com/office/drawing/2014/main" id="{6777A0F7-E899-4F0A-BFF4-B25371D81FE2}"/>
              </a:ext>
            </a:extLst>
          </p:cNvPr>
          <p:cNvSpPr/>
          <p:nvPr/>
        </p:nvSpPr>
        <p:spPr>
          <a:xfrm>
            <a:off x="959420" y="1720840"/>
            <a:ext cx="1027316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sz="3600" dirty="0">
                <a:solidFill>
                  <a:schemeClr val="bg1"/>
                </a:solidFill>
                <a:latin typeface="Century Gothic" panose="020B0502020202020204" pitchFamily="34" charset="0"/>
              </a:rPr>
              <a:t>4 …. voordat de wereld gegrondvest werd … </a:t>
            </a:r>
          </a:p>
          <a:p>
            <a:r>
              <a:rPr lang="nl-NL" sz="3600" dirty="0">
                <a:solidFill>
                  <a:schemeClr val="bg1"/>
                </a:solidFill>
                <a:latin typeface="Century Gothic" panose="020B0502020202020204" pitchFamily="34" charset="0"/>
              </a:rPr>
              <a:t>heeft Hij ons uitgekozen</a:t>
            </a:r>
          </a:p>
          <a:p>
            <a:endParaRPr lang="nl-NL" sz="3600" i="1" dirty="0">
              <a:solidFill>
                <a:schemeClr val="bg1"/>
              </a:solidFill>
              <a:latin typeface="Century Gothic" panose="020B0502020202020204" pitchFamily="34" charset="0"/>
            </a:endParaRPr>
          </a:p>
          <a:p>
            <a:r>
              <a:rPr lang="nl-NL" sz="3600" dirty="0">
                <a:solidFill>
                  <a:schemeClr val="bg1"/>
                </a:solidFill>
                <a:latin typeface="Century Gothic" panose="020B0502020202020204" pitchFamily="34" charset="0"/>
              </a:rPr>
              <a:t>5 …. heeft Hij ons naar zijn wil en verlangen voorbestemd …</a:t>
            </a:r>
          </a:p>
          <a:p>
            <a:r>
              <a:rPr lang="nl-NL" sz="3600" dirty="0">
                <a:solidFill>
                  <a:schemeClr val="bg1"/>
                </a:solidFill>
                <a:latin typeface="Century Gothic" panose="020B0502020202020204" pitchFamily="34" charset="0"/>
              </a:rPr>
              <a:t> </a:t>
            </a:r>
            <a:r>
              <a:rPr lang="nl-NL" sz="3600" dirty="0">
                <a:solidFill>
                  <a:srgbClr val="202020"/>
                </a:solidFill>
                <a:latin typeface="Century Gothic" panose="020B0502020202020204" pitchFamily="34" charset="0"/>
              </a:rPr>
              <a:t>  </a:t>
            </a:r>
            <a:endParaRPr lang="nl-NL" sz="3600" dirty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3793462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hoek 3">
            <a:extLst>
              <a:ext uri="{FF2B5EF4-FFF2-40B4-BE49-F238E27FC236}">
                <a16:creationId xmlns:a16="http://schemas.microsoft.com/office/drawing/2014/main" id="{6777A0F7-E899-4F0A-BFF4-B25371D81FE2}"/>
              </a:ext>
            </a:extLst>
          </p:cNvPr>
          <p:cNvSpPr/>
          <p:nvPr/>
        </p:nvSpPr>
        <p:spPr>
          <a:xfrm>
            <a:off x="958800" y="949774"/>
            <a:ext cx="1027440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sz="3600" dirty="0">
                <a:solidFill>
                  <a:schemeClr val="bg1"/>
                </a:solidFill>
                <a:latin typeface="Century Gothic" panose="020B0502020202020204" pitchFamily="34" charset="0"/>
              </a:rPr>
              <a:t>4 …. voordat de wereld gegrondvest werd … </a:t>
            </a:r>
          </a:p>
          <a:p>
            <a:r>
              <a:rPr lang="nl-NL" sz="3600" dirty="0">
                <a:solidFill>
                  <a:schemeClr val="bg1"/>
                </a:solidFill>
                <a:latin typeface="Century Gothic" panose="020B0502020202020204" pitchFamily="34" charset="0"/>
              </a:rPr>
              <a:t>heeft Hij ons uitgekozen</a:t>
            </a:r>
            <a:endParaRPr lang="nl-NL" sz="3600" i="1" dirty="0">
              <a:solidFill>
                <a:schemeClr val="bg1"/>
              </a:solidFill>
              <a:latin typeface="Century Gothic" panose="020B0502020202020204" pitchFamily="34" charset="0"/>
            </a:endParaRPr>
          </a:p>
          <a:p>
            <a:r>
              <a:rPr lang="nl-NL" sz="3600" dirty="0">
                <a:solidFill>
                  <a:schemeClr val="bg1"/>
                </a:solidFill>
                <a:latin typeface="Century Gothic" panose="020B0502020202020204" pitchFamily="34" charset="0"/>
              </a:rPr>
              <a:t>5 …. heeft Hij ons naar zijn wil en verlangen voorbestemd …</a:t>
            </a:r>
          </a:p>
          <a:p>
            <a:endParaRPr lang="nl-NL" sz="3600" dirty="0">
              <a:solidFill>
                <a:schemeClr val="bg1"/>
              </a:solidFill>
              <a:latin typeface="Century Gothic" panose="020B0502020202020204" pitchFamily="34" charset="0"/>
            </a:endParaRPr>
          </a:p>
          <a:p>
            <a:r>
              <a:rPr lang="nl-NL" sz="3600" dirty="0">
                <a:solidFill>
                  <a:schemeClr val="bg1"/>
                </a:solidFill>
                <a:latin typeface="Century Gothic" panose="020B0502020202020204" pitchFamily="34" charset="0"/>
              </a:rPr>
              <a:t>6 …. …. zijn voornemen … de </a:t>
            </a:r>
            <a:r>
              <a:rPr lang="nl-NL" sz="3600" dirty="0" err="1">
                <a:solidFill>
                  <a:schemeClr val="bg1"/>
                </a:solidFill>
                <a:latin typeface="Century Gothic" panose="020B0502020202020204" pitchFamily="34" charset="0"/>
              </a:rPr>
              <a:t>voltooing</a:t>
            </a:r>
            <a:r>
              <a:rPr lang="nl-NL" sz="3600" dirty="0">
                <a:solidFill>
                  <a:schemeClr val="bg1"/>
                </a:solidFill>
                <a:latin typeface="Century Gothic" panose="020B0502020202020204" pitchFamily="34" charset="0"/>
              </a:rPr>
              <a:t> van de tijd te verwezenlijken .… en zijn besluit om alles in hemel en aarde … bijeen te brengen</a:t>
            </a:r>
          </a:p>
          <a:p>
            <a:endParaRPr lang="nl-NL" sz="3600" dirty="0">
              <a:solidFill>
                <a:schemeClr val="bg1"/>
              </a:solidFill>
              <a:latin typeface="Century Gothic" panose="020B0502020202020204" pitchFamily="34" charset="0"/>
            </a:endParaRPr>
          </a:p>
          <a:p>
            <a:r>
              <a:rPr lang="nl-NL" sz="3600" dirty="0">
                <a:solidFill>
                  <a:schemeClr val="bg1"/>
                </a:solidFill>
                <a:latin typeface="Century Gothic" panose="020B0502020202020204" pitchFamily="34" charset="0"/>
              </a:rPr>
              <a:t> </a:t>
            </a:r>
            <a:r>
              <a:rPr lang="nl-NL" sz="3600" dirty="0">
                <a:solidFill>
                  <a:srgbClr val="202020"/>
                </a:solidFill>
                <a:latin typeface="Century Gothic" panose="020B0502020202020204" pitchFamily="34" charset="0"/>
              </a:rPr>
              <a:t>  </a:t>
            </a:r>
            <a:endParaRPr lang="nl-NL" sz="3600" dirty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8219362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hoek 3">
            <a:extLst>
              <a:ext uri="{FF2B5EF4-FFF2-40B4-BE49-F238E27FC236}">
                <a16:creationId xmlns:a16="http://schemas.microsoft.com/office/drawing/2014/main" id="{6777A0F7-E899-4F0A-BFF4-B25371D81FE2}"/>
              </a:ext>
            </a:extLst>
          </p:cNvPr>
          <p:cNvSpPr/>
          <p:nvPr/>
        </p:nvSpPr>
        <p:spPr>
          <a:xfrm>
            <a:off x="958800" y="553534"/>
            <a:ext cx="10274400" cy="67403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sz="3600" dirty="0">
                <a:solidFill>
                  <a:schemeClr val="bg1"/>
                </a:solidFill>
                <a:latin typeface="Century Gothic" panose="020B0502020202020204" pitchFamily="34" charset="0"/>
              </a:rPr>
              <a:t>4 …. voordat de wereld gegrondvest werd … </a:t>
            </a:r>
          </a:p>
          <a:p>
            <a:r>
              <a:rPr lang="nl-NL" sz="3600" dirty="0">
                <a:solidFill>
                  <a:schemeClr val="bg1"/>
                </a:solidFill>
                <a:latin typeface="Century Gothic" panose="020B0502020202020204" pitchFamily="34" charset="0"/>
              </a:rPr>
              <a:t>heeft Hij ons uitgekozen</a:t>
            </a:r>
            <a:endParaRPr lang="nl-NL" sz="3600" i="1" dirty="0">
              <a:solidFill>
                <a:schemeClr val="bg1"/>
              </a:solidFill>
              <a:latin typeface="Century Gothic" panose="020B0502020202020204" pitchFamily="34" charset="0"/>
            </a:endParaRPr>
          </a:p>
          <a:p>
            <a:r>
              <a:rPr lang="nl-NL" sz="3600" dirty="0">
                <a:solidFill>
                  <a:schemeClr val="bg1"/>
                </a:solidFill>
                <a:latin typeface="Century Gothic" panose="020B0502020202020204" pitchFamily="34" charset="0"/>
              </a:rPr>
              <a:t>5 …. heeft Hij ons naar zijn wil en verlangen voorbestemd …</a:t>
            </a:r>
          </a:p>
          <a:p>
            <a:r>
              <a:rPr lang="nl-NL" sz="3600" dirty="0">
                <a:solidFill>
                  <a:schemeClr val="bg1"/>
                </a:solidFill>
                <a:latin typeface="Century Gothic" panose="020B0502020202020204" pitchFamily="34" charset="0"/>
              </a:rPr>
              <a:t>6 …. zijn voornemen … de </a:t>
            </a:r>
            <a:r>
              <a:rPr lang="nl-NL" sz="3600" dirty="0" err="1">
                <a:solidFill>
                  <a:schemeClr val="bg1"/>
                </a:solidFill>
                <a:latin typeface="Century Gothic" panose="020B0502020202020204" pitchFamily="34" charset="0"/>
              </a:rPr>
              <a:t>voltooing</a:t>
            </a:r>
            <a:r>
              <a:rPr lang="nl-NL" sz="3600" dirty="0">
                <a:solidFill>
                  <a:schemeClr val="bg1"/>
                </a:solidFill>
                <a:latin typeface="Century Gothic" panose="020B0502020202020204" pitchFamily="34" charset="0"/>
              </a:rPr>
              <a:t> van de tijd te verwezenlijken .… en zijn besluit om alles in hemel en aarde bijeen te brengen</a:t>
            </a:r>
          </a:p>
          <a:p>
            <a:endParaRPr lang="nl-NL" sz="3600" dirty="0">
              <a:solidFill>
                <a:schemeClr val="bg1"/>
              </a:solidFill>
              <a:latin typeface="Century Gothic" panose="020B0502020202020204" pitchFamily="34" charset="0"/>
            </a:endParaRPr>
          </a:p>
          <a:p>
            <a:r>
              <a:rPr lang="nl-NL" sz="3600" dirty="0">
                <a:solidFill>
                  <a:schemeClr val="bg1"/>
                </a:solidFill>
                <a:latin typeface="Century Gothic" panose="020B0502020202020204" pitchFamily="34" charset="0"/>
              </a:rPr>
              <a:t>11 …. God die alles naar zijn wil en besluit tot stand brengt</a:t>
            </a:r>
          </a:p>
          <a:p>
            <a:endParaRPr lang="nl-NL" sz="3600" dirty="0">
              <a:solidFill>
                <a:schemeClr val="bg1"/>
              </a:solidFill>
              <a:latin typeface="Century Gothic" panose="020B0502020202020204" pitchFamily="34" charset="0"/>
            </a:endParaRPr>
          </a:p>
          <a:p>
            <a:r>
              <a:rPr lang="nl-NL" sz="3600" dirty="0">
                <a:solidFill>
                  <a:schemeClr val="bg1"/>
                </a:solidFill>
                <a:latin typeface="Century Gothic" panose="020B0502020202020204" pitchFamily="34" charset="0"/>
              </a:rPr>
              <a:t> </a:t>
            </a:r>
            <a:r>
              <a:rPr lang="nl-NL" sz="3600" dirty="0">
                <a:solidFill>
                  <a:srgbClr val="202020"/>
                </a:solidFill>
                <a:latin typeface="Century Gothic" panose="020B0502020202020204" pitchFamily="34" charset="0"/>
              </a:rPr>
              <a:t>  </a:t>
            </a:r>
            <a:endParaRPr lang="nl-NL" sz="3600" dirty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40895421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31348ebc-0d43-4ce3-a697-919d9d9a845a" xsi:nil="true"/>
    <lcf76f155ced4ddcb4097134ff3c332f xmlns="023f1409-2d5c-4230-8b82-3d68199a2acf">
      <Terms xmlns="http://schemas.microsoft.com/office/infopath/2007/PartnerControls"/>
    </lcf76f155ced4ddcb4097134ff3c332f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99E03F4500E76498CCF8AD6FC03661D" ma:contentTypeVersion="16" ma:contentTypeDescription="Create a new document." ma:contentTypeScope="" ma:versionID="045dfb86d809a610620484d3595f4c0b">
  <xsd:schema xmlns:xsd="http://www.w3.org/2001/XMLSchema" xmlns:xs="http://www.w3.org/2001/XMLSchema" xmlns:p="http://schemas.microsoft.com/office/2006/metadata/properties" xmlns:ns2="023f1409-2d5c-4230-8b82-3d68199a2acf" xmlns:ns3="31348ebc-0d43-4ce3-a697-919d9d9a845a" targetNamespace="http://schemas.microsoft.com/office/2006/metadata/properties" ma:root="true" ma:fieldsID="aeaf604928e2f88e16837a96f412c8f8" ns2:_="" ns3:_="">
    <xsd:import namespace="023f1409-2d5c-4230-8b82-3d68199a2acf"/>
    <xsd:import namespace="31348ebc-0d43-4ce3-a697-919d9d9a845a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DateTaken" minOccurs="0"/>
                <xsd:element ref="ns2:MediaLengthInSeconds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ServiceLocation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23f1409-2d5c-4230-8b82-3d68199a2ac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internalName="MediaServiceLocation" ma:readOnly="true">
      <xsd:simpleType>
        <xsd:restriction base="dms:Text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c0e4d52e-ac50-429b-bf35-f56f11a5a28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1348ebc-0d43-4ce3-a697-919d9d9a845a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19b6a71f-dff0-4ac0-bcb2-6f870b687d5a}" ma:internalName="TaxCatchAll" ma:showField="CatchAllData" ma:web="31348ebc-0d43-4ce3-a697-919d9d9a845a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8D8F67B0-363A-4D57-972D-D995CC2B30EA}">
  <ds:schemaRefs>
    <ds:schemaRef ds:uri="023f1409-2d5c-4230-8b82-3d68199a2acf"/>
    <ds:schemaRef ds:uri="31348ebc-0d43-4ce3-a697-919d9d9a845a"/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F38CC868-3953-429C-9688-D9C8248A4AB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23f1409-2d5c-4230-8b82-3d68199a2acf"/>
    <ds:schemaRef ds:uri="31348ebc-0d43-4ce3-a697-919d9d9a845a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2504A429-F9B5-4178-A11B-8C14739FBCA7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Kerkpunt Presentatie sjabloon</Template>
  <TotalTime>35</TotalTime>
  <Words>345</Words>
  <Application>Microsoft Office PowerPoint</Application>
  <PresentationFormat>Breedbeeld</PresentationFormat>
  <Paragraphs>62</Paragraphs>
  <Slides>11</Slides>
  <Notes>11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11</vt:i4>
      </vt:variant>
    </vt:vector>
  </HeadingPairs>
  <TitlesOfParts>
    <vt:vector size="15" baseType="lpstr">
      <vt:lpstr>Arial</vt:lpstr>
      <vt:lpstr>Calibri</vt:lpstr>
      <vt:lpstr>Century Gothic</vt:lpstr>
      <vt:lpstr>Kantoorthema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Kom verder in kerk-zijn</dc:title>
  <dc:creator>Klaas Quist</dc:creator>
  <cp:lastModifiedBy>Derk Jan Poel</cp:lastModifiedBy>
  <cp:revision>2</cp:revision>
  <dcterms:created xsi:type="dcterms:W3CDTF">2022-08-29T12:33:27Z</dcterms:created>
  <dcterms:modified xsi:type="dcterms:W3CDTF">2023-06-23T11:55:00Z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0x010100C99E03F4500E76498CCF8AD6FC03661D</vt:lpwstr>
  </property>
  <property fmtid="{D5CDD505-2E9C-101B-9397-08002B2CF9AE}" pid="3" name="MediaServiceImageTags">
    <vt:lpwstr/>
  </property>
</Properties>
</file>