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4"/>
  </p:sldMasterIdLst>
  <p:notesMasterIdLst>
    <p:notesMasterId r:id="rId8"/>
  </p:notesMasterIdLst>
  <p:sldIdLst>
    <p:sldId id="308" r:id="rId5"/>
    <p:sldId id="310" r:id="rId6"/>
    <p:sldId id="311" r:id="rId7"/>
  </p:sldIdLst>
  <p:sldSz cx="12192000" cy="6858000"/>
  <p:notesSz cx="6858000" cy="9144000"/>
  <p:defaultTex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9616"/>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95B370-A009-4AD4-8679-0141F20E0AA8}" v="4" dt="2023-06-29T09:27:42.4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327"/>
  </p:normalViewPr>
  <p:slideViewPr>
    <p:cSldViewPr snapToGrid="0" snapToObjects="1">
      <p:cViewPr varScale="1">
        <p:scale>
          <a:sx n="121" d="100"/>
          <a:sy n="121" d="100"/>
        </p:scale>
        <p:origin x="102"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rk Jan Poel" userId="868a0793-df3a-40e6-8081-de14d4ba61df" providerId="ADAL" clId="{D2870BBC-70FC-44CD-BDF0-730886AEFF97}"/>
    <pc:docChg chg="modMainMaster">
      <pc:chgData name="Derk Jan Poel" userId="868a0793-df3a-40e6-8081-de14d4ba61df" providerId="ADAL" clId="{D2870BBC-70FC-44CD-BDF0-730886AEFF97}" dt="2023-06-23T11:54:17.573" v="1" actId="171"/>
      <pc:docMkLst>
        <pc:docMk/>
      </pc:docMkLst>
      <pc:sldMasterChg chg="modSp mod">
        <pc:chgData name="Derk Jan Poel" userId="868a0793-df3a-40e6-8081-de14d4ba61df" providerId="ADAL" clId="{D2870BBC-70FC-44CD-BDF0-730886AEFF97}" dt="2023-06-23T11:54:17.573" v="1" actId="171"/>
        <pc:sldMasterMkLst>
          <pc:docMk/>
          <pc:sldMasterMk cId="841627748" sldId="2147483709"/>
        </pc:sldMasterMkLst>
        <pc:picChg chg="ord">
          <ac:chgData name="Derk Jan Poel" userId="868a0793-df3a-40e6-8081-de14d4ba61df" providerId="ADAL" clId="{D2870BBC-70FC-44CD-BDF0-730886AEFF97}" dt="2023-06-23T11:54:17.573" v="1" actId="171"/>
          <ac:picMkLst>
            <pc:docMk/>
            <pc:sldMasterMk cId="841627748" sldId="2147483709"/>
            <ac:picMk id="8" creationId="{FF955B64-555E-3DBA-4082-1ED34878D2B2}"/>
          </ac:picMkLst>
        </pc:picChg>
        <pc:picChg chg="ord">
          <ac:chgData name="Derk Jan Poel" userId="868a0793-df3a-40e6-8081-de14d4ba61df" providerId="ADAL" clId="{D2870BBC-70FC-44CD-BDF0-730886AEFF97}" dt="2023-06-23T11:52:24.305" v="0" actId="171"/>
          <ac:picMkLst>
            <pc:docMk/>
            <pc:sldMasterMk cId="841627748" sldId="2147483709"/>
            <ac:picMk id="10" creationId="{7FE63C38-AF33-4386-8E45-E1F74743B300}"/>
          </ac:picMkLst>
        </pc:picChg>
      </pc:sldMasterChg>
    </pc:docChg>
  </pc:docChgLst>
  <pc:docChgLst>
    <pc:chgData name="Derk Jan Poel" userId="868a0793-df3a-40e6-8081-de14d4ba61df" providerId="ADAL" clId="{6B95B370-A009-4AD4-8679-0141F20E0AA8}"/>
    <pc:docChg chg="undo custSel addSld delSld modSld modMainMaster">
      <pc:chgData name="Derk Jan Poel" userId="868a0793-df3a-40e6-8081-de14d4ba61df" providerId="ADAL" clId="{6B95B370-A009-4AD4-8679-0141F20E0AA8}" dt="2023-06-30T07:02:16.250" v="481" actId="14100"/>
      <pc:docMkLst>
        <pc:docMk/>
      </pc:docMkLst>
      <pc:sldChg chg="del">
        <pc:chgData name="Derk Jan Poel" userId="868a0793-df3a-40e6-8081-de14d4ba61df" providerId="ADAL" clId="{6B95B370-A009-4AD4-8679-0141F20E0AA8}" dt="2023-06-29T09:19:49.937" v="0" actId="47"/>
        <pc:sldMkLst>
          <pc:docMk/>
          <pc:sldMk cId="3558141851" sldId="263"/>
        </pc:sldMkLst>
      </pc:sldChg>
      <pc:sldChg chg="del">
        <pc:chgData name="Derk Jan Poel" userId="868a0793-df3a-40e6-8081-de14d4ba61df" providerId="ADAL" clId="{6B95B370-A009-4AD4-8679-0141F20E0AA8}" dt="2023-06-29T09:19:49.937" v="0" actId="47"/>
        <pc:sldMkLst>
          <pc:docMk/>
          <pc:sldMk cId="2985417342" sldId="269"/>
        </pc:sldMkLst>
      </pc:sldChg>
      <pc:sldChg chg="del">
        <pc:chgData name="Derk Jan Poel" userId="868a0793-df3a-40e6-8081-de14d4ba61df" providerId="ADAL" clId="{6B95B370-A009-4AD4-8679-0141F20E0AA8}" dt="2023-06-29T09:19:49.937" v="0" actId="47"/>
        <pc:sldMkLst>
          <pc:docMk/>
          <pc:sldMk cId="3776757634" sldId="271"/>
        </pc:sldMkLst>
      </pc:sldChg>
      <pc:sldChg chg="del">
        <pc:chgData name="Derk Jan Poel" userId="868a0793-df3a-40e6-8081-de14d4ba61df" providerId="ADAL" clId="{6B95B370-A009-4AD4-8679-0141F20E0AA8}" dt="2023-06-29T09:19:49.937" v="0" actId="47"/>
        <pc:sldMkLst>
          <pc:docMk/>
          <pc:sldMk cId="1737934623" sldId="272"/>
        </pc:sldMkLst>
      </pc:sldChg>
      <pc:sldChg chg="del">
        <pc:chgData name="Derk Jan Poel" userId="868a0793-df3a-40e6-8081-de14d4ba61df" providerId="ADAL" clId="{6B95B370-A009-4AD4-8679-0141F20E0AA8}" dt="2023-06-29T09:19:49.937" v="0" actId="47"/>
        <pc:sldMkLst>
          <pc:docMk/>
          <pc:sldMk cId="2382193625" sldId="273"/>
        </pc:sldMkLst>
      </pc:sldChg>
      <pc:sldChg chg="del">
        <pc:chgData name="Derk Jan Poel" userId="868a0793-df3a-40e6-8081-de14d4ba61df" providerId="ADAL" clId="{6B95B370-A009-4AD4-8679-0141F20E0AA8}" dt="2023-06-29T09:19:49.937" v="0" actId="47"/>
        <pc:sldMkLst>
          <pc:docMk/>
          <pc:sldMk cId="2640895421" sldId="274"/>
        </pc:sldMkLst>
      </pc:sldChg>
      <pc:sldChg chg="del">
        <pc:chgData name="Derk Jan Poel" userId="868a0793-df3a-40e6-8081-de14d4ba61df" providerId="ADAL" clId="{6B95B370-A009-4AD4-8679-0141F20E0AA8}" dt="2023-06-29T09:19:49.937" v="0" actId="47"/>
        <pc:sldMkLst>
          <pc:docMk/>
          <pc:sldMk cId="4097723346" sldId="275"/>
        </pc:sldMkLst>
      </pc:sldChg>
      <pc:sldChg chg="del">
        <pc:chgData name="Derk Jan Poel" userId="868a0793-df3a-40e6-8081-de14d4ba61df" providerId="ADAL" clId="{6B95B370-A009-4AD4-8679-0141F20E0AA8}" dt="2023-06-29T09:19:49.937" v="0" actId="47"/>
        <pc:sldMkLst>
          <pc:docMk/>
          <pc:sldMk cId="515254797" sldId="276"/>
        </pc:sldMkLst>
      </pc:sldChg>
      <pc:sldChg chg="modSp mod">
        <pc:chgData name="Derk Jan Poel" userId="868a0793-df3a-40e6-8081-de14d4ba61df" providerId="ADAL" clId="{6B95B370-A009-4AD4-8679-0141F20E0AA8}" dt="2023-06-30T07:02:16.250" v="481" actId="14100"/>
        <pc:sldMkLst>
          <pc:docMk/>
          <pc:sldMk cId="2022518846" sldId="308"/>
        </pc:sldMkLst>
        <pc:spChg chg="mod">
          <ac:chgData name="Derk Jan Poel" userId="868a0793-df3a-40e6-8081-de14d4ba61df" providerId="ADAL" clId="{6B95B370-A009-4AD4-8679-0141F20E0AA8}" dt="2023-06-30T07:02:16.250" v="481" actId="14100"/>
          <ac:spMkLst>
            <pc:docMk/>
            <pc:sldMk cId="2022518846" sldId="308"/>
            <ac:spMk id="4" creationId="{C8853C49-FF58-41A8-A5C3-C16004B52031}"/>
          </ac:spMkLst>
        </pc:spChg>
        <pc:spChg chg="mod">
          <ac:chgData name="Derk Jan Poel" userId="868a0793-df3a-40e6-8081-de14d4ba61df" providerId="ADAL" clId="{6B95B370-A009-4AD4-8679-0141F20E0AA8}" dt="2023-06-29T09:26:48.509" v="212" actId="1076"/>
          <ac:spMkLst>
            <pc:docMk/>
            <pc:sldMk cId="2022518846" sldId="308"/>
            <ac:spMk id="5" creationId="{2F1EE063-446A-408F-9760-DB069834C955}"/>
          </ac:spMkLst>
        </pc:spChg>
      </pc:sldChg>
      <pc:sldChg chg="modSp add del mod">
        <pc:chgData name="Derk Jan Poel" userId="868a0793-df3a-40e6-8081-de14d4ba61df" providerId="ADAL" clId="{6B95B370-A009-4AD4-8679-0141F20E0AA8}" dt="2023-06-29T09:38:01.023" v="439" actId="47"/>
        <pc:sldMkLst>
          <pc:docMk/>
          <pc:sldMk cId="1665299333" sldId="309"/>
        </pc:sldMkLst>
        <pc:spChg chg="mod">
          <ac:chgData name="Derk Jan Poel" userId="868a0793-df3a-40e6-8081-de14d4ba61df" providerId="ADAL" clId="{6B95B370-A009-4AD4-8679-0141F20E0AA8}" dt="2023-06-29T09:32:05.621" v="295" actId="113"/>
          <ac:spMkLst>
            <pc:docMk/>
            <pc:sldMk cId="1665299333" sldId="309"/>
            <ac:spMk id="4" creationId="{C8853C49-FF58-41A8-A5C3-C16004B52031}"/>
          </ac:spMkLst>
        </pc:spChg>
        <pc:spChg chg="mod">
          <ac:chgData name="Derk Jan Poel" userId="868a0793-df3a-40e6-8081-de14d4ba61df" providerId="ADAL" clId="{6B95B370-A009-4AD4-8679-0141F20E0AA8}" dt="2023-06-29T09:30:13.209" v="281" actId="1076"/>
          <ac:spMkLst>
            <pc:docMk/>
            <pc:sldMk cId="1665299333" sldId="309"/>
            <ac:spMk id="5" creationId="{2F1EE063-446A-408F-9760-DB069834C955}"/>
          </ac:spMkLst>
        </pc:spChg>
      </pc:sldChg>
      <pc:sldChg chg="del">
        <pc:chgData name="Derk Jan Poel" userId="868a0793-df3a-40e6-8081-de14d4ba61df" providerId="ADAL" clId="{6B95B370-A009-4AD4-8679-0141F20E0AA8}" dt="2023-06-29T09:19:49.937" v="0" actId="47"/>
        <pc:sldMkLst>
          <pc:docMk/>
          <pc:sldMk cId="2996501462" sldId="309"/>
        </pc:sldMkLst>
      </pc:sldChg>
      <pc:sldChg chg="modSp add mod">
        <pc:chgData name="Derk Jan Poel" userId="868a0793-df3a-40e6-8081-de14d4ba61df" providerId="ADAL" clId="{6B95B370-A009-4AD4-8679-0141F20E0AA8}" dt="2023-06-29T09:39:15.367" v="473" actId="1076"/>
        <pc:sldMkLst>
          <pc:docMk/>
          <pc:sldMk cId="1164446416" sldId="310"/>
        </pc:sldMkLst>
        <pc:spChg chg="mod">
          <ac:chgData name="Derk Jan Poel" userId="868a0793-df3a-40e6-8081-de14d4ba61df" providerId="ADAL" clId="{6B95B370-A009-4AD4-8679-0141F20E0AA8}" dt="2023-06-29T09:31:52.936" v="291" actId="113"/>
          <ac:spMkLst>
            <pc:docMk/>
            <pc:sldMk cId="1164446416" sldId="310"/>
            <ac:spMk id="4" creationId="{C8853C49-FF58-41A8-A5C3-C16004B52031}"/>
          </ac:spMkLst>
        </pc:spChg>
        <pc:spChg chg="mod">
          <ac:chgData name="Derk Jan Poel" userId="868a0793-df3a-40e6-8081-de14d4ba61df" providerId="ADAL" clId="{6B95B370-A009-4AD4-8679-0141F20E0AA8}" dt="2023-06-29T09:39:15.367" v="473" actId="1076"/>
          <ac:spMkLst>
            <pc:docMk/>
            <pc:sldMk cId="1164446416" sldId="310"/>
            <ac:spMk id="5" creationId="{2F1EE063-446A-408F-9760-DB069834C955}"/>
          </ac:spMkLst>
        </pc:spChg>
      </pc:sldChg>
      <pc:sldChg chg="del">
        <pc:chgData name="Derk Jan Poel" userId="868a0793-df3a-40e6-8081-de14d4ba61df" providerId="ADAL" clId="{6B95B370-A009-4AD4-8679-0141F20E0AA8}" dt="2023-06-29T09:19:49.937" v="0" actId="47"/>
        <pc:sldMkLst>
          <pc:docMk/>
          <pc:sldMk cId="657961229" sldId="311"/>
        </pc:sldMkLst>
      </pc:sldChg>
      <pc:sldChg chg="modSp add mod">
        <pc:chgData name="Derk Jan Poel" userId="868a0793-df3a-40e6-8081-de14d4ba61df" providerId="ADAL" clId="{6B95B370-A009-4AD4-8679-0141F20E0AA8}" dt="2023-06-29T09:36:33.197" v="432" actId="6549"/>
        <pc:sldMkLst>
          <pc:docMk/>
          <pc:sldMk cId="3312345847" sldId="311"/>
        </pc:sldMkLst>
        <pc:spChg chg="mod">
          <ac:chgData name="Derk Jan Poel" userId="868a0793-df3a-40e6-8081-de14d4ba61df" providerId="ADAL" clId="{6B95B370-A009-4AD4-8679-0141F20E0AA8}" dt="2023-06-29T09:36:33.197" v="432" actId="6549"/>
          <ac:spMkLst>
            <pc:docMk/>
            <pc:sldMk cId="3312345847" sldId="311"/>
            <ac:spMk id="5" creationId="{2F1EE063-446A-408F-9760-DB069834C955}"/>
          </ac:spMkLst>
        </pc:spChg>
      </pc:sldChg>
      <pc:sldMasterChg chg="addSp delSp modSp mod delSldLayout">
        <pc:chgData name="Derk Jan Poel" userId="868a0793-df3a-40e6-8081-de14d4ba61df" providerId="ADAL" clId="{6B95B370-A009-4AD4-8679-0141F20E0AA8}" dt="2023-06-29T09:22:03.110" v="18" actId="170"/>
        <pc:sldMasterMkLst>
          <pc:docMk/>
          <pc:sldMasterMk cId="841627748" sldId="2147483709"/>
        </pc:sldMasterMkLst>
        <pc:picChg chg="add mod ord">
          <ac:chgData name="Derk Jan Poel" userId="868a0793-df3a-40e6-8081-de14d4ba61df" providerId="ADAL" clId="{6B95B370-A009-4AD4-8679-0141F20E0AA8}" dt="2023-06-29T09:22:03.110" v="18" actId="170"/>
          <ac:picMkLst>
            <pc:docMk/>
            <pc:sldMasterMk cId="841627748" sldId="2147483709"/>
            <ac:picMk id="7" creationId="{46E13D52-1017-B2D6-C1C8-C5D08EC64450}"/>
          </ac:picMkLst>
        </pc:picChg>
        <pc:picChg chg="mod ord modCrop">
          <ac:chgData name="Derk Jan Poel" userId="868a0793-df3a-40e6-8081-de14d4ba61df" providerId="ADAL" clId="{6B95B370-A009-4AD4-8679-0141F20E0AA8}" dt="2023-06-29T09:21:53.180" v="15" actId="732"/>
          <ac:picMkLst>
            <pc:docMk/>
            <pc:sldMasterMk cId="841627748" sldId="2147483709"/>
            <ac:picMk id="8" creationId="{FF955B64-555E-3DBA-4082-1ED34878D2B2}"/>
          </ac:picMkLst>
        </pc:picChg>
        <pc:picChg chg="del ord">
          <ac:chgData name="Derk Jan Poel" userId="868a0793-df3a-40e6-8081-de14d4ba61df" providerId="ADAL" clId="{6B95B370-A009-4AD4-8679-0141F20E0AA8}" dt="2023-06-29T09:21:32.393" v="10" actId="21"/>
          <ac:picMkLst>
            <pc:docMk/>
            <pc:sldMasterMk cId="841627748" sldId="2147483709"/>
            <ac:picMk id="10" creationId="{7FE63C38-AF33-4386-8E45-E1F74743B300}"/>
          </ac:picMkLst>
        </pc:picChg>
        <pc:sldLayoutChg chg="del">
          <pc:chgData name="Derk Jan Poel" userId="868a0793-df3a-40e6-8081-de14d4ba61df" providerId="ADAL" clId="{6B95B370-A009-4AD4-8679-0141F20E0AA8}" dt="2023-06-29T09:19:49.937" v="0" actId="47"/>
          <pc:sldLayoutMkLst>
            <pc:docMk/>
            <pc:sldMasterMk cId="841627748" sldId="2147483709"/>
            <pc:sldLayoutMk cId="98535053" sldId="214748372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4779CD63-11C4-4652-AC5C-4B66DF06892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nl-NL"/>
          </a:p>
        </p:txBody>
      </p:sp>
      <p:sp>
        <p:nvSpPr>
          <p:cNvPr id="3" name="Tijdelijke aanduiding voor datum 2">
            <a:extLst>
              <a:ext uri="{FF2B5EF4-FFF2-40B4-BE49-F238E27FC236}">
                <a16:creationId xmlns:a16="http://schemas.microsoft.com/office/drawing/2014/main" id="{94F89632-88C7-45A3-AC56-01FD7E202646}"/>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F6E58C72-A82A-4218-A823-270C86941AB8}" type="datetimeFigureOut">
              <a:rPr lang="nl-NL"/>
              <a:pPr>
                <a:defRPr/>
              </a:pPr>
              <a:t>30-6-2023</a:t>
            </a:fld>
            <a:endParaRPr lang="nl-NL"/>
          </a:p>
        </p:txBody>
      </p:sp>
      <p:sp>
        <p:nvSpPr>
          <p:cNvPr id="4" name="Tijdelijke aanduiding voor dia-afbeelding 3">
            <a:extLst>
              <a:ext uri="{FF2B5EF4-FFF2-40B4-BE49-F238E27FC236}">
                <a16:creationId xmlns:a16="http://schemas.microsoft.com/office/drawing/2014/main" id="{E22EF8BD-2A53-4D47-8F16-6C846DDDDA6B}"/>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a:extLst>
              <a:ext uri="{FF2B5EF4-FFF2-40B4-BE49-F238E27FC236}">
                <a16:creationId xmlns:a16="http://schemas.microsoft.com/office/drawing/2014/main" id="{9E220752-3F3A-40D4-809E-DDE1D8469DF2}"/>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noProof="0"/>
              <a:t>Klikken om de tekststijl van het model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a:extLst>
              <a:ext uri="{FF2B5EF4-FFF2-40B4-BE49-F238E27FC236}">
                <a16:creationId xmlns:a16="http://schemas.microsoft.com/office/drawing/2014/main" id="{3EB59B1B-A9BA-481D-BCEB-E3460913754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nl-NL"/>
          </a:p>
        </p:txBody>
      </p:sp>
      <p:sp>
        <p:nvSpPr>
          <p:cNvPr id="7" name="Tijdelijke aanduiding voor dianummer 6">
            <a:extLst>
              <a:ext uri="{FF2B5EF4-FFF2-40B4-BE49-F238E27FC236}">
                <a16:creationId xmlns:a16="http://schemas.microsoft.com/office/drawing/2014/main" id="{02BF0333-6A7B-41BE-883B-2FF76F3F1457}"/>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CDFA15C2-CB96-447D-A4A4-E2AC461590B4}"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ED235A5-D0AA-48E2-A2F5-750EFADABF1E}" type="slidenum">
              <a:rPr lang="nl-NL" smtClean="0"/>
              <a:t>1</a:t>
            </a:fld>
            <a:endParaRPr lang="nl-NL"/>
          </a:p>
        </p:txBody>
      </p:sp>
    </p:spTree>
    <p:extLst>
      <p:ext uri="{BB962C8B-B14F-4D97-AF65-F5344CB8AC3E}">
        <p14:creationId xmlns:p14="http://schemas.microsoft.com/office/powerpoint/2010/main" val="3785110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ED235A5-D0AA-48E2-A2F5-750EFADABF1E}" type="slidenum">
              <a:rPr lang="nl-NL" smtClean="0"/>
              <a:t>2</a:t>
            </a:fld>
            <a:endParaRPr lang="nl-NL"/>
          </a:p>
        </p:txBody>
      </p:sp>
    </p:spTree>
    <p:extLst>
      <p:ext uri="{BB962C8B-B14F-4D97-AF65-F5344CB8AC3E}">
        <p14:creationId xmlns:p14="http://schemas.microsoft.com/office/powerpoint/2010/main" val="24393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ED235A5-D0AA-48E2-A2F5-750EFADABF1E}" type="slidenum">
              <a:rPr lang="nl-NL" smtClean="0"/>
              <a:t>3</a:t>
            </a:fld>
            <a:endParaRPr lang="nl-NL"/>
          </a:p>
        </p:txBody>
      </p:sp>
    </p:spTree>
    <p:extLst>
      <p:ext uri="{BB962C8B-B14F-4D97-AF65-F5344CB8AC3E}">
        <p14:creationId xmlns:p14="http://schemas.microsoft.com/office/powerpoint/2010/main" val="3310378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4BE1AB-1467-4AA3-A125-51EAC573D34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2A1C347A-963B-49E2-9487-D79A520DD5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BF8C2F8-0852-4E81-9040-20F0D33D41AD}"/>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9E903BC6-80BA-4656-97A6-AF329170215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3D0FB8F-5F21-46A0-9BAD-3EBB562B40A1}"/>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4034792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101F41-D938-4716-A3FE-CE393EBE860C}"/>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0E049C9-609B-42DC-BFDF-2598170EDEDE}"/>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FCCA26B-C517-41EA-B9E8-3FD190DCE8DF}"/>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CB2BBD87-136F-494A-AB47-4D65ECA31D3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3A991BE-F064-4CB7-AF4D-75D1621E9327}"/>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207449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45EB8C1-0C9B-4D40-A7A3-97D1EBBA94C9}"/>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939287D-70B2-4A3C-A282-110D5DCFD3D3}"/>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9ED1B89-DD25-457E-812B-D3A352E465A5}"/>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F0945415-0594-4471-90A7-163E5BE975F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70E930D-0026-4A97-A411-DC97379C67B7}"/>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463591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E46661-AA40-4834-8991-EF977F21AD8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B505C8D-70B1-4F59-A8DB-FFCA0063ED5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FF4F30D-AF43-46D6-8188-503AAA2A7D41}"/>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F2D5030F-2D16-48FB-855C-F8E7107D6CC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FDE8DB7-793D-4453-AF44-F93E5797B3F3}"/>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1570608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038D4A-A0F8-4721-A5BA-E589EE8091FC}"/>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9F83682-018F-42FB-AE46-2065051ADA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7992EE0-1B3C-4737-A582-0C4958F81883}"/>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27D1E6C4-D7ED-4C1D-B908-47384E5CFB2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6B40EFB-8F9E-4601-A2C8-055A06824797}"/>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3044814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26AD44-AEA7-4177-871D-F7BA9A7DC3F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DA7407B-9062-4B92-9108-F601AF502436}"/>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58EC8283-9DE6-421E-A0BA-DD7452E5AC9A}"/>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4236B3C7-55E0-4CB2-90DE-ACB56A94D8F9}"/>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6" name="Tijdelijke aanduiding voor voettekst 5">
            <a:extLst>
              <a:ext uri="{FF2B5EF4-FFF2-40B4-BE49-F238E27FC236}">
                <a16:creationId xmlns:a16="http://schemas.microsoft.com/office/drawing/2014/main" id="{243BEAB8-27EC-42DA-A544-1E926354D74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937B735-9B6F-4E2C-A9D0-0AFD0855F853}"/>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643672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2C01C4-50A7-4CBE-BC5C-5EC20B5A6BAF}"/>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9C95D30-6695-4452-8306-E508CAC3F9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090974D-37C5-451A-905C-1BFAA0CEF580}"/>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DACDAA0-FAEB-4C69-9603-001D5DD906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5CD90A5-B1A7-47D0-B1B5-310C8C4E0241}"/>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75AB1ED9-9DB4-49F7-B181-D4D480E03C08}"/>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8" name="Tijdelijke aanduiding voor voettekst 7">
            <a:extLst>
              <a:ext uri="{FF2B5EF4-FFF2-40B4-BE49-F238E27FC236}">
                <a16:creationId xmlns:a16="http://schemas.microsoft.com/office/drawing/2014/main" id="{F24EC07B-397F-48E7-9B05-7E7A38865969}"/>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00BCA50-55D0-4499-BC44-DB8141C674AD}"/>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868707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DA02F6-DFF8-4514-A419-94BEF1FEB19A}"/>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88F69EA7-BC22-4A38-A9A0-F8B2B72FDA7B}"/>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4" name="Tijdelijke aanduiding voor voettekst 3">
            <a:extLst>
              <a:ext uri="{FF2B5EF4-FFF2-40B4-BE49-F238E27FC236}">
                <a16:creationId xmlns:a16="http://schemas.microsoft.com/office/drawing/2014/main" id="{076A08FE-F254-48C0-9E39-48886EA6A60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DDE473B-63D4-4D09-9A26-E0CAC58E7352}"/>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2046313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A0416D08-4046-4D8B-A539-0D399EEF0779}"/>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3" name="Tijdelijke aanduiding voor voettekst 2">
            <a:extLst>
              <a:ext uri="{FF2B5EF4-FFF2-40B4-BE49-F238E27FC236}">
                <a16:creationId xmlns:a16="http://schemas.microsoft.com/office/drawing/2014/main" id="{554B4B80-5BF4-4846-81F9-17EDCDDCBF0C}"/>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1F8F1215-8269-4DE0-83A8-61861F9A32DB}"/>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40710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054111-5407-47CD-BAB7-FC2154D02B4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EBAC6D23-8ECA-4B20-B873-00775B129D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F6C8CF6E-6948-4410-A604-DC5C06F6C1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A39BB93-EAA9-4785-858F-F896E1A308C0}"/>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6" name="Tijdelijke aanduiding voor voettekst 5">
            <a:extLst>
              <a:ext uri="{FF2B5EF4-FFF2-40B4-BE49-F238E27FC236}">
                <a16:creationId xmlns:a16="http://schemas.microsoft.com/office/drawing/2014/main" id="{BEB1D424-0AC2-4AAB-97AE-6C140D2BB0D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F7C9F75-25F5-4256-8DAF-2AA36DE8B747}"/>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2766507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9FF5DB-941E-40E4-B0BD-0D511FA2815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E9EA046-AEF9-455B-8918-5474FA56C01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F65A5EB-E683-424C-A2D1-25E7F7022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01126E3-D3FD-4D3D-9971-2580851A1B22}"/>
              </a:ext>
            </a:extLst>
          </p:cNvPr>
          <p:cNvSpPr>
            <a:spLocks noGrp="1"/>
          </p:cNvSpPr>
          <p:nvPr>
            <p:ph type="dt" sz="half" idx="10"/>
          </p:nvPr>
        </p:nvSpPr>
        <p:spPr/>
        <p:txBody>
          <a:bodyPr/>
          <a:lstStyle/>
          <a:p>
            <a:fld id="{6030DFE2-F45F-41DE-92F7-B26B1E9E30D4}" type="datetimeFigureOut">
              <a:rPr lang="nl-NL" smtClean="0"/>
              <a:t>30-6-2023</a:t>
            </a:fld>
            <a:endParaRPr lang="nl-NL"/>
          </a:p>
        </p:txBody>
      </p:sp>
      <p:sp>
        <p:nvSpPr>
          <p:cNvPr id="6" name="Tijdelijke aanduiding voor voettekst 5">
            <a:extLst>
              <a:ext uri="{FF2B5EF4-FFF2-40B4-BE49-F238E27FC236}">
                <a16:creationId xmlns:a16="http://schemas.microsoft.com/office/drawing/2014/main" id="{7845E9E2-338F-49C1-B488-2990EE60979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7E0E0EF-97A0-4DB9-B39B-FE3812BB80F2}"/>
              </a:ext>
            </a:extLst>
          </p:cNvPr>
          <p:cNvSpPr>
            <a:spLocks noGrp="1"/>
          </p:cNvSpPr>
          <p:nvPr>
            <p:ph type="sldNum" sz="quarter" idx="12"/>
          </p:nvPr>
        </p:nvSpPr>
        <p:spPr/>
        <p:txBody>
          <a:bodyPr/>
          <a:lstStyle/>
          <a:p>
            <a:fld id="{1B39FAC7-CF82-4047-A931-D6088E065B42}" type="slidenum">
              <a:rPr lang="nl-NL" smtClean="0"/>
              <a:t>‹nr.›</a:t>
            </a:fld>
            <a:endParaRPr lang="nl-NL"/>
          </a:p>
        </p:txBody>
      </p:sp>
    </p:spTree>
    <p:extLst>
      <p:ext uri="{BB962C8B-B14F-4D97-AF65-F5344CB8AC3E}">
        <p14:creationId xmlns:p14="http://schemas.microsoft.com/office/powerpoint/2010/main" val="1244207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FF955B64-555E-3DBA-4082-1ED34878D2B2}"/>
              </a:ext>
            </a:extLst>
          </p:cNvPr>
          <p:cNvPicPr>
            <a:picLocks noChangeAspect="1"/>
          </p:cNvPicPr>
          <p:nvPr userDrawn="1"/>
        </p:nvPicPr>
        <p:blipFill rotWithShape="1">
          <a:blip r:embed="rId13" cstate="hqprint">
            <a:extLst>
              <a:ext uri="{28A0092B-C50C-407E-A947-70E740481C1C}">
                <a14:useLocalDpi xmlns:a14="http://schemas.microsoft.com/office/drawing/2010/main"/>
              </a:ext>
            </a:extLst>
          </a:blip>
          <a:srcRect t="482"/>
          <a:stretch/>
        </p:blipFill>
        <p:spPr>
          <a:xfrm>
            <a:off x="0" y="0"/>
            <a:ext cx="12192000" cy="6858000"/>
          </a:xfrm>
          <a:prstGeom prst="rect">
            <a:avLst/>
          </a:prstGeom>
        </p:spPr>
      </p:pic>
      <p:pic>
        <p:nvPicPr>
          <p:cNvPr id="7" name="Afbeelding 6">
            <a:extLst>
              <a:ext uri="{FF2B5EF4-FFF2-40B4-BE49-F238E27FC236}">
                <a16:creationId xmlns:a16="http://schemas.microsoft.com/office/drawing/2014/main" id="{46E13D52-1017-B2D6-C1C8-C5D08EC64450}"/>
              </a:ext>
            </a:extLst>
          </p:cNvPr>
          <p:cNvPicPr>
            <a:picLocks noChangeAspect="1"/>
          </p:cNvPicPr>
          <p:nvPr userDrawn="1"/>
        </p:nvPicPr>
        <p:blipFill>
          <a:blip r:embed="rId14">
            <a:alphaModFix amt="70000"/>
            <a:extLst>
              <a:ext uri="{28A0092B-C50C-407E-A947-70E740481C1C}">
                <a14:useLocalDpi xmlns:a14="http://schemas.microsoft.com/office/drawing/2010/main" val="0"/>
              </a:ext>
            </a:extLst>
          </a:blip>
          <a:stretch>
            <a:fillRect/>
          </a:stretch>
        </p:blipFill>
        <p:spPr>
          <a:xfrm>
            <a:off x="-19678" y="0"/>
            <a:ext cx="12302185" cy="6858000"/>
          </a:xfrm>
          <a:prstGeom prst="rect">
            <a:avLst/>
          </a:prstGeom>
        </p:spPr>
      </p:pic>
      <p:sp>
        <p:nvSpPr>
          <p:cNvPr id="2" name="Tijdelijke aanduiding voor titel 1">
            <a:extLst>
              <a:ext uri="{FF2B5EF4-FFF2-40B4-BE49-F238E27FC236}">
                <a16:creationId xmlns:a16="http://schemas.microsoft.com/office/drawing/2014/main" id="{2F74DC90-9683-4CBD-942C-B6603C9EA4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DDE4AF97-B206-4E26-8C23-585C484045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FACAA8F-6883-4ABA-9292-66D947110B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30DFE2-F45F-41DE-92F7-B26B1E9E30D4}" type="datetimeFigureOut">
              <a:rPr lang="nl-NL" smtClean="0"/>
              <a:t>30-6-2023</a:t>
            </a:fld>
            <a:endParaRPr lang="nl-NL"/>
          </a:p>
        </p:txBody>
      </p:sp>
      <p:sp>
        <p:nvSpPr>
          <p:cNvPr id="5" name="Tijdelijke aanduiding voor voettekst 4">
            <a:extLst>
              <a:ext uri="{FF2B5EF4-FFF2-40B4-BE49-F238E27FC236}">
                <a16:creationId xmlns:a16="http://schemas.microsoft.com/office/drawing/2014/main" id="{4D4C2768-5056-44AF-A678-0451EC6B7F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B4339F3-AF69-458A-8997-92FCCFADA7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39FAC7-CF82-4047-A931-D6088E065B42}" type="slidenum">
              <a:rPr lang="nl-NL" smtClean="0"/>
              <a:t>‹nr.›</a:t>
            </a:fld>
            <a:endParaRPr lang="nl-NL"/>
          </a:p>
        </p:txBody>
      </p:sp>
    </p:spTree>
    <p:extLst>
      <p:ext uri="{BB962C8B-B14F-4D97-AF65-F5344CB8AC3E}">
        <p14:creationId xmlns:p14="http://schemas.microsoft.com/office/powerpoint/2010/main" val="841627748"/>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914400" rtl="0" eaLnBrk="1" latinLnBrk="0" hangingPunct="1">
        <a:lnSpc>
          <a:spcPct val="90000"/>
        </a:lnSpc>
        <a:spcBef>
          <a:spcPct val="0"/>
        </a:spcBef>
        <a:buNone/>
        <a:defRPr sz="440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8853C49-FF58-41A8-A5C3-C16004B52031}"/>
              </a:ext>
            </a:extLst>
          </p:cNvPr>
          <p:cNvSpPr txBox="1"/>
          <p:nvPr/>
        </p:nvSpPr>
        <p:spPr>
          <a:xfrm>
            <a:off x="504496" y="506102"/>
            <a:ext cx="10160876" cy="2246769"/>
          </a:xfrm>
          <a:prstGeom prst="rect">
            <a:avLst/>
          </a:prstGeom>
          <a:noFill/>
        </p:spPr>
        <p:txBody>
          <a:bodyPr wrap="square" rtlCol="0">
            <a:spAutoFit/>
          </a:bodyPr>
          <a:lstStyle/>
          <a:p>
            <a:r>
              <a:rPr lang="nl-NL" sz="5400" b="1" dirty="0">
                <a:solidFill>
                  <a:schemeClr val="bg1"/>
                </a:solidFill>
                <a:latin typeface="Century Gothic" panose="020B0502020202020204" pitchFamily="34" charset="0"/>
                <a:ea typeface="STXingkai" panose="02010800040101010101" pitchFamily="2" charset="-122"/>
                <a:cs typeface="Arial" panose="020B0604020202020204" pitchFamily="34" charset="0"/>
              </a:rPr>
              <a:t>Samen op Trektocht</a:t>
            </a:r>
            <a:br>
              <a:rPr lang="nl-NL" sz="5400" b="1" dirty="0">
                <a:solidFill>
                  <a:schemeClr val="bg1"/>
                </a:solidFill>
                <a:latin typeface="Century Gothic" panose="020B0502020202020204" pitchFamily="34" charset="0"/>
                <a:ea typeface="STXingkai" panose="02010800040101010101" pitchFamily="2" charset="-122"/>
                <a:cs typeface="Arial" panose="020B0604020202020204" pitchFamily="34" charset="0"/>
              </a:rPr>
            </a:br>
            <a:r>
              <a:rPr lang="nl-NL" sz="3200" dirty="0">
                <a:solidFill>
                  <a:srgbClr val="F39616"/>
                </a:solidFill>
                <a:effectLst/>
                <a:latin typeface="Century Gothic" panose="020B0502020202020204" pitchFamily="34" charset="0"/>
                <a:ea typeface="Times New Roman" panose="02020603050405020304" pitchFamily="18" charset="0"/>
                <a:cs typeface="Times New Roman" panose="02020603050405020304" pitchFamily="18" charset="0"/>
              </a:rPr>
              <a:t>Een gemeentetraject met de Efezebrief als gids</a:t>
            </a:r>
            <a:endParaRPr lang="nl-NL" sz="3200" dirty="0">
              <a:solidFill>
                <a:srgbClr val="F39616"/>
              </a:solidFill>
              <a:effectLst/>
              <a:latin typeface="Century Gothic" panose="020B0502020202020204" pitchFamily="34" charset="0"/>
              <a:ea typeface="Calibri" panose="020F0502020204030204" pitchFamily="34" charset="0"/>
              <a:cs typeface="Times New Roman" panose="02020603050405020304" pitchFamily="18" charset="0"/>
            </a:endParaRPr>
          </a:p>
          <a:p>
            <a:endParaRPr lang="nl-NL" sz="5400" dirty="0">
              <a:solidFill>
                <a:schemeClr val="bg1"/>
              </a:solidFill>
              <a:latin typeface="Century Gothic" panose="020B0502020202020204" pitchFamily="34" charset="0"/>
              <a:ea typeface="STXingkai" panose="02010800040101010101" pitchFamily="2" charset="-122"/>
              <a:cs typeface="Arial" panose="020B0604020202020204" pitchFamily="34" charset="0"/>
            </a:endParaRPr>
          </a:p>
        </p:txBody>
      </p:sp>
      <p:sp>
        <p:nvSpPr>
          <p:cNvPr id="5" name="Rechthoek 4">
            <a:extLst>
              <a:ext uri="{FF2B5EF4-FFF2-40B4-BE49-F238E27FC236}">
                <a16:creationId xmlns:a16="http://schemas.microsoft.com/office/drawing/2014/main" id="{2F1EE063-446A-408F-9760-DB069834C955}"/>
              </a:ext>
            </a:extLst>
          </p:cNvPr>
          <p:cNvSpPr/>
          <p:nvPr/>
        </p:nvSpPr>
        <p:spPr>
          <a:xfrm>
            <a:off x="504497" y="4874173"/>
            <a:ext cx="10042634" cy="1384995"/>
          </a:xfrm>
          <a:prstGeom prst="rect">
            <a:avLst/>
          </a:prstGeom>
        </p:spPr>
        <p:txBody>
          <a:bodyPr wrap="square">
            <a:spAutoFit/>
          </a:bodyPr>
          <a:lstStyle/>
          <a:p>
            <a:r>
              <a:rPr lang="nl-NL" sz="2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We staan als gemeente aan de start van een nieuw seizoen. Wellicht ben je vol hoop en enthousiasme, misschien heb je zorgen of een gevoel van onzekerheid. </a:t>
            </a:r>
          </a:p>
        </p:txBody>
      </p:sp>
    </p:spTree>
    <p:extLst>
      <p:ext uri="{BB962C8B-B14F-4D97-AF65-F5344CB8AC3E}">
        <p14:creationId xmlns:p14="http://schemas.microsoft.com/office/powerpoint/2010/main" val="2022518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8853C49-FF58-41A8-A5C3-C16004B52031}"/>
              </a:ext>
            </a:extLst>
          </p:cNvPr>
          <p:cNvSpPr txBox="1"/>
          <p:nvPr/>
        </p:nvSpPr>
        <p:spPr>
          <a:xfrm>
            <a:off x="504497" y="506102"/>
            <a:ext cx="8024648" cy="923330"/>
          </a:xfrm>
          <a:prstGeom prst="rect">
            <a:avLst/>
          </a:prstGeom>
          <a:noFill/>
        </p:spPr>
        <p:txBody>
          <a:bodyPr wrap="square" rtlCol="0">
            <a:spAutoFit/>
          </a:bodyPr>
          <a:lstStyle/>
          <a:p>
            <a:r>
              <a:rPr lang="nl-NL" sz="5400" b="1" dirty="0">
                <a:solidFill>
                  <a:schemeClr val="bg1"/>
                </a:solidFill>
                <a:latin typeface="Century Gothic" panose="020B0502020202020204" pitchFamily="34" charset="0"/>
                <a:ea typeface="STXingkai" panose="02010800040101010101" pitchFamily="2" charset="-122"/>
                <a:cs typeface="Arial" panose="020B0604020202020204" pitchFamily="34" charset="0"/>
              </a:rPr>
              <a:t>Samen op Trektocht</a:t>
            </a:r>
          </a:p>
        </p:txBody>
      </p:sp>
      <p:sp>
        <p:nvSpPr>
          <p:cNvPr id="5" name="Rechthoek 4">
            <a:extLst>
              <a:ext uri="{FF2B5EF4-FFF2-40B4-BE49-F238E27FC236}">
                <a16:creationId xmlns:a16="http://schemas.microsoft.com/office/drawing/2014/main" id="{2F1EE063-446A-408F-9760-DB069834C955}"/>
              </a:ext>
            </a:extLst>
          </p:cNvPr>
          <p:cNvSpPr/>
          <p:nvPr/>
        </p:nvSpPr>
        <p:spPr>
          <a:xfrm>
            <a:off x="504497" y="4780343"/>
            <a:ext cx="11012215" cy="1815882"/>
          </a:xfrm>
          <a:prstGeom prst="rect">
            <a:avLst/>
          </a:prstGeom>
        </p:spPr>
        <p:txBody>
          <a:bodyPr wrap="square">
            <a:spAutoFit/>
          </a:bodyPr>
          <a:lstStyle/>
          <a:p>
            <a:r>
              <a:rPr lang="nl-NL" sz="2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We willen met elkaar nieuwe inspiratie vinden om samen hoopvol onderweg te zijn in Gods wereld. Daarom gaan we als gemeente met elkaar in gesprek over wat ons drijft en waar we naar verlangen. </a:t>
            </a:r>
          </a:p>
        </p:txBody>
      </p:sp>
    </p:spTree>
    <p:extLst>
      <p:ext uri="{BB962C8B-B14F-4D97-AF65-F5344CB8AC3E}">
        <p14:creationId xmlns:p14="http://schemas.microsoft.com/office/powerpoint/2010/main" val="1164446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8853C49-FF58-41A8-A5C3-C16004B52031}"/>
              </a:ext>
            </a:extLst>
          </p:cNvPr>
          <p:cNvSpPr txBox="1"/>
          <p:nvPr/>
        </p:nvSpPr>
        <p:spPr>
          <a:xfrm>
            <a:off x="504497" y="506102"/>
            <a:ext cx="8024648" cy="923330"/>
          </a:xfrm>
          <a:prstGeom prst="rect">
            <a:avLst/>
          </a:prstGeom>
          <a:noFill/>
        </p:spPr>
        <p:txBody>
          <a:bodyPr wrap="square" rtlCol="0">
            <a:spAutoFit/>
          </a:bodyPr>
          <a:lstStyle/>
          <a:p>
            <a:r>
              <a:rPr lang="nl-NL" sz="5400" b="1" dirty="0">
                <a:solidFill>
                  <a:schemeClr val="bg1"/>
                </a:solidFill>
                <a:latin typeface="Century Gothic" panose="020B0502020202020204" pitchFamily="34" charset="0"/>
                <a:ea typeface="STXingkai" panose="02010800040101010101" pitchFamily="2" charset="-122"/>
                <a:cs typeface="Arial" panose="020B0604020202020204" pitchFamily="34" charset="0"/>
              </a:rPr>
              <a:t>Samen op Trektocht</a:t>
            </a:r>
          </a:p>
        </p:txBody>
      </p:sp>
      <p:sp>
        <p:nvSpPr>
          <p:cNvPr id="5" name="Rechthoek 4">
            <a:extLst>
              <a:ext uri="{FF2B5EF4-FFF2-40B4-BE49-F238E27FC236}">
                <a16:creationId xmlns:a16="http://schemas.microsoft.com/office/drawing/2014/main" id="{2F1EE063-446A-408F-9760-DB069834C955}"/>
              </a:ext>
            </a:extLst>
          </p:cNvPr>
          <p:cNvSpPr/>
          <p:nvPr/>
        </p:nvSpPr>
        <p:spPr>
          <a:xfrm>
            <a:off x="504497" y="4966903"/>
            <a:ext cx="11012215" cy="1384995"/>
          </a:xfrm>
          <a:prstGeom prst="rect">
            <a:avLst/>
          </a:prstGeom>
        </p:spPr>
        <p:txBody>
          <a:bodyPr wrap="square">
            <a:spAutoFit/>
          </a:bodyPr>
          <a:lstStyle/>
          <a:p>
            <a:r>
              <a:rPr lang="nl-NL" sz="2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We zien uit naar een bemoedigende en inspirerende reis, waarin we samen meer mogen ontdekken over hoe we zijn geroepen om Gods liefde te ontvangen en door te geven.</a:t>
            </a:r>
          </a:p>
        </p:txBody>
      </p:sp>
    </p:spTree>
    <p:extLst>
      <p:ext uri="{BB962C8B-B14F-4D97-AF65-F5344CB8AC3E}">
        <p14:creationId xmlns:p14="http://schemas.microsoft.com/office/powerpoint/2010/main" val="3312345847"/>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1348ebc-0d43-4ce3-a697-919d9d9a845a" xsi:nil="true"/>
    <lcf76f155ced4ddcb4097134ff3c332f xmlns="023f1409-2d5c-4230-8b82-3d68199a2acf">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99E03F4500E76498CCF8AD6FC03661D" ma:contentTypeVersion="16" ma:contentTypeDescription="Create a new document." ma:contentTypeScope="" ma:versionID="045dfb86d809a610620484d3595f4c0b">
  <xsd:schema xmlns:xsd="http://www.w3.org/2001/XMLSchema" xmlns:xs="http://www.w3.org/2001/XMLSchema" xmlns:p="http://schemas.microsoft.com/office/2006/metadata/properties" xmlns:ns2="023f1409-2d5c-4230-8b82-3d68199a2acf" xmlns:ns3="31348ebc-0d43-4ce3-a697-919d9d9a845a" targetNamespace="http://schemas.microsoft.com/office/2006/metadata/properties" ma:root="true" ma:fieldsID="aeaf604928e2f88e16837a96f412c8f8" ns2:_="" ns3:_="">
    <xsd:import namespace="023f1409-2d5c-4230-8b82-3d68199a2acf"/>
    <xsd:import namespace="31348ebc-0d43-4ce3-a697-919d9d9a845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LengthInSeconds" minOccurs="0"/>
                <xsd:element ref="ns2:MediaServiceAutoKeyPoints" minOccurs="0"/>
                <xsd:element ref="ns2:MediaServiceKeyPoints" minOccurs="0"/>
                <xsd:element ref="ns3:SharedWithUsers" minOccurs="0"/>
                <xsd:element ref="ns3:SharedWithDetails"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23f1409-2d5c-4230-8b82-3d68199a2a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0e4d52e-ac50-429b-bf35-f56f11a5a28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31348ebc-0d43-4ce3-a697-919d9d9a845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9b6a71f-dff0-4ac0-bcb2-6f870b687d5a}" ma:internalName="TaxCatchAll" ma:showField="CatchAllData" ma:web="31348ebc-0d43-4ce3-a697-919d9d9a84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8F67B0-363A-4D57-972D-D995CC2B30EA}">
  <ds:schemaRefs>
    <ds:schemaRef ds:uri="023f1409-2d5c-4230-8b82-3d68199a2acf"/>
    <ds:schemaRef ds:uri="31348ebc-0d43-4ce3-a697-919d9d9a845a"/>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FF6CE75-0A0F-4D2E-8639-983558DBDB51}"/>
</file>

<file path=customXml/itemProps3.xml><?xml version="1.0" encoding="utf-8"?>
<ds:datastoreItem xmlns:ds="http://schemas.openxmlformats.org/officeDocument/2006/customXml" ds:itemID="{2504A429-F9B5-4178-A11B-8C14739FBC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Kerkpunt Presentatie sjabloon</Template>
  <TotalTime>55</TotalTime>
  <Words>117</Words>
  <Application>Microsoft Office PowerPoint</Application>
  <PresentationFormat>Breedbeeld</PresentationFormat>
  <Paragraphs>9</Paragraphs>
  <Slides>3</Slides>
  <Notes>3</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vt:i4>
      </vt:variant>
    </vt:vector>
  </HeadingPairs>
  <TitlesOfParts>
    <vt:vector size="7" baseType="lpstr">
      <vt:lpstr>Arial</vt:lpstr>
      <vt:lpstr>Calibri</vt:lpstr>
      <vt:lpstr>Century Gothic</vt:lpstr>
      <vt:lpstr>Kantoorthema</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Kom verder in kerk-zijn</dc:title>
  <dc:creator>Klaas Quist</dc:creator>
  <cp:lastModifiedBy>Derk Jan Poel</cp:lastModifiedBy>
  <cp:revision>2</cp:revision>
  <dcterms:created xsi:type="dcterms:W3CDTF">2022-08-29T12:33:27Z</dcterms:created>
  <dcterms:modified xsi:type="dcterms:W3CDTF">2023-06-30T07:02:24Z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0x010100C99E03F4500E76498CCF8AD6FC03661D</vt:lpwstr>
  </property>
  <property fmtid="{D5CDD505-2E9C-101B-9397-08002B2CF9AE}" pid="3" name="MediaServiceImageTags">
    <vt:lpwstr/>
  </property>
</Properties>
</file>