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0" d="100"/>
          <a:sy n="90" d="100"/>
        </p:scale>
        <p:origin x="26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k Jan Poel" userId="868a0793-df3a-40e6-8081-de14d4ba61df" providerId="ADAL" clId="{C87AEE0A-3C9B-44B4-948C-B744D8E959D8}"/>
    <pc:docChg chg="modSld">
      <pc:chgData name="Derk Jan Poel" userId="868a0793-df3a-40e6-8081-de14d4ba61df" providerId="ADAL" clId="{C87AEE0A-3C9B-44B4-948C-B744D8E959D8}" dt="2023-06-30T06:59:04.505" v="1" actId="207"/>
      <pc:docMkLst>
        <pc:docMk/>
      </pc:docMkLst>
      <pc:sldChg chg="modSp mod">
        <pc:chgData name="Derk Jan Poel" userId="868a0793-df3a-40e6-8081-de14d4ba61df" providerId="ADAL" clId="{C87AEE0A-3C9B-44B4-948C-B744D8E959D8}" dt="2023-06-30T06:59:04.505" v="1" actId="207"/>
        <pc:sldMkLst>
          <pc:docMk/>
          <pc:sldMk cId="1303900498" sldId="256"/>
        </pc:sldMkLst>
        <pc:spChg chg="mod">
          <ac:chgData name="Derk Jan Poel" userId="868a0793-df3a-40e6-8081-de14d4ba61df" providerId="ADAL" clId="{C87AEE0A-3C9B-44B4-948C-B744D8E959D8}" dt="2023-06-30T06:59:04.505" v="1" actId="207"/>
          <ac:spMkLst>
            <pc:docMk/>
            <pc:sldMk cId="1303900498" sldId="256"/>
            <ac:spMk id="4" creationId="{60EE4A0E-F178-0036-7BA0-39A35AE1328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577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8416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6662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57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87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445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418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305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9626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0675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3265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56DB7-1808-42DE-A73B-F8893C65B873}" type="datetimeFigureOut">
              <a:rPr lang="nl-NL" smtClean="0"/>
              <a:t>30-6-2023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CC2F9-1A1C-4CFB-BA0F-2FCC0B702F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60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5C516595-9A58-5791-586E-FA3E0C5742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68" r="39900"/>
          <a:stretch/>
        </p:blipFill>
        <p:spPr>
          <a:xfrm>
            <a:off x="0" y="0"/>
            <a:ext cx="7155544" cy="99060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1782442A-6DBF-3A37-FEBE-12841C5F8C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07" r="37730"/>
          <a:stretch/>
        </p:blipFill>
        <p:spPr>
          <a:xfrm>
            <a:off x="-2" y="-52720"/>
            <a:ext cx="7155545" cy="10011439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60EE4A0E-F178-0036-7BA0-39A35AE13288}"/>
              </a:ext>
            </a:extLst>
          </p:cNvPr>
          <p:cNvSpPr txBox="1"/>
          <p:nvPr/>
        </p:nvSpPr>
        <p:spPr>
          <a:xfrm>
            <a:off x="-763314" y="3675160"/>
            <a:ext cx="838462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800" b="1" dirty="0">
                <a:solidFill>
                  <a:schemeClr val="bg1"/>
                </a:solidFill>
                <a:latin typeface="Century Gothic" panose="020B0502020202020204" pitchFamily="34" charset="0"/>
                <a:ea typeface="STXingkai" panose="02010800040101010101" pitchFamily="2" charset="-122"/>
                <a:cs typeface="Arial" panose="020B0604020202020204" pitchFamily="34" charset="0"/>
              </a:rPr>
              <a:t>Samen op Trektocht</a:t>
            </a:r>
          </a:p>
          <a:p>
            <a:pPr algn="ctr"/>
            <a:br>
              <a:rPr lang="nl-NL" sz="1600" b="1" dirty="0">
                <a:solidFill>
                  <a:srgbClr val="F39616"/>
                </a:solidFill>
                <a:latin typeface="Century Gothic" panose="020B0502020202020204" pitchFamily="34" charset="0"/>
                <a:ea typeface="STXingkai" panose="02010800040101010101" pitchFamily="2" charset="-122"/>
                <a:cs typeface="Arial" panose="020B0604020202020204" pitchFamily="34" charset="0"/>
              </a:rPr>
            </a:br>
            <a:r>
              <a:rPr lang="nl-NL" sz="2800" dirty="0">
                <a:solidFill>
                  <a:srgbClr val="F39616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Een gemeentetraject met </a:t>
            </a:r>
            <a:br>
              <a:rPr lang="nl-NL" sz="2800" dirty="0">
                <a:solidFill>
                  <a:srgbClr val="F39616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l-NL" sz="2800" dirty="0">
                <a:solidFill>
                  <a:srgbClr val="F39616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Efezebrief als gids</a:t>
            </a:r>
          </a:p>
          <a:p>
            <a:pPr algn="ctr"/>
            <a:endParaRPr lang="nl-NL" sz="2800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nl-NL" sz="2800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nl-NL" sz="1400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10117DB-0FDD-CE9C-431D-140554ABFDF6}"/>
              </a:ext>
            </a:extLst>
          </p:cNvPr>
          <p:cNvSpPr txBox="1"/>
          <p:nvPr/>
        </p:nvSpPr>
        <p:spPr>
          <a:xfrm>
            <a:off x="566058" y="6230840"/>
            <a:ext cx="52686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8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staan aan de start van een nieuw seizoen. Wellicht ben je vol hoop en enthousiasme, misschien heb je zorgen, een gevoel van onzekerheid of loop je met vragen rond. </a:t>
            </a:r>
          </a:p>
          <a:p>
            <a:endParaRPr lang="nl-NL" b="1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18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komende tijd gaan we op Trektocht om samen nieuwe inspiratie te vinden om hoopvol onderweg te zijn in Gods wereld. </a:t>
            </a:r>
          </a:p>
          <a:p>
            <a:endParaRPr lang="nl-NL" b="1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 je mee?</a:t>
            </a:r>
            <a:endParaRPr lang="nl-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0049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9E03F4500E76498CCF8AD6FC03661D" ma:contentTypeVersion="16" ma:contentTypeDescription="Create a new document." ma:contentTypeScope="" ma:versionID="045dfb86d809a610620484d3595f4c0b">
  <xsd:schema xmlns:xsd="http://www.w3.org/2001/XMLSchema" xmlns:xs="http://www.w3.org/2001/XMLSchema" xmlns:p="http://schemas.microsoft.com/office/2006/metadata/properties" xmlns:ns2="023f1409-2d5c-4230-8b82-3d68199a2acf" xmlns:ns3="31348ebc-0d43-4ce3-a697-919d9d9a845a" targetNamespace="http://schemas.microsoft.com/office/2006/metadata/properties" ma:root="true" ma:fieldsID="aeaf604928e2f88e16837a96f412c8f8" ns2:_="" ns3:_="">
    <xsd:import namespace="023f1409-2d5c-4230-8b82-3d68199a2acf"/>
    <xsd:import namespace="31348ebc-0d43-4ce3-a697-919d9d9a84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3f1409-2d5c-4230-8b82-3d68199a2a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0e4d52e-ac50-429b-bf35-f56f11a5a28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348ebc-0d43-4ce3-a697-919d9d9a845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9b6a71f-dff0-4ac0-bcb2-6f870b687d5a}" ma:internalName="TaxCatchAll" ma:showField="CatchAllData" ma:web="31348ebc-0d43-4ce3-a697-919d9d9a84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1348ebc-0d43-4ce3-a697-919d9d9a845a" xsi:nil="true"/>
    <lcf76f155ced4ddcb4097134ff3c332f xmlns="023f1409-2d5c-4230-8b82-3d68199a2ac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561D972-2DBC-4E53-93D5-5F031E4AF3BF}"/>
</file>

<file path=customXml/itemProps2.xml><?xml version="1.0" encoding="utf-8"?>
<ds:datastoreItem xmlns:ds="http://schemas.openxmlformats.org/officeDocument/2006/customXml" ds:itemID="{2C32F3DD-459C-41B2-B478-93B6968BAF9E}"/>
</file>

<file path=customXml/itemProps3.xml><?xml version="1.0" encoding="utf-8"?>
<ds:datastoreItem xmlns:ds="http://schemas.openxmlformats.org/officeDocument/2006/customXml" ds:itemID="{DCCEE7C5-1AEA-494F-BC6F-7338AAB0ACE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72</Words>
  <Application>Microsoft Office PowerPoint</Application>
  <PresentationFormat>A4 (210 x 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Derk Jan Poel</dc:creator>
  <cp:lastModifiedBy>Derk Jan Poel</cp:lastModifiedBy>
  <cp:revision>1</cp:revision>
  <dcterms:created xsi:type="dcterms:W3CDTF">2023-06-30T06:50:56Z</dcterms:created>
  <dcterms:modified xsi:type="dcterms:W3CDTF">2023-06-30T06:59:08Z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0x010100C99E03F4500E76498CCF8AD6FC03661D</vt:lpwstr>
  </property>
</Properties>
</file>