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12"/>
  </p:notesMasterIdLst>
  <p:handoutMasterIdLst>
    <p:handoutMasterId r:id="rId13"/>
  </p:handoutMasterIdLst>
  <p:sldIdLst>
    <p:sldId id="352" r:id="rId2"/>
    <p:sldId id="449" r:id="rId3"/>
    <p:sldId id="471" r:id="rId4"/>
    <p:sldId id="493" r:id="rId5"/>
    <p:sldId id="405" r:id="rId6"/>
    <p:sldId id="431" r:id="rId7"/>
    <p:sldId id="436" r:id="rId8"/>
    <p:sldId id="507" r:id="rId9"/>
    <p:sldId id="511" r:id="rId10"/>
    <p:sldId id="495" r:id="rId11"/>
  </p:sldIdLst>
  <p:sldSz cx="9144000" cy="6858000" type="screen4x3"/>
  <p:notesSz cx="6858000" cy="9144000"/>
  <p:defaultTextStyle>
    <a:defPPr>
      <a:defRPr lang="nl-NL"/>
    </a:defPPr>
    <a:lvl1pPr algn="l" rtl="0" eaLnBrk="0" fontAlgn="base" hangingPunct="0">
      <a:spcBef>
        <a:spcPct val="0"/>
      </a:spcBef>
      <a:spcAft>
        <a:spcPct val="0"/>
      </a:spcAft>
      <a:defRPr sz="4400" b="1" kern="1200">
        <a:solidFill>
          <a:schemeClr val="tx2"/>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4400" b="1" kern="1200">
        <a:solidFill>
          <a:schemeClr val="tx2"/>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4400" b="1" kern="1200">
        <a:solidFill>
          <a:schemeClr val="tx2"/>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4400" b="1" kern="1200">
        <a:solidFill>
          <a:schemeClr val="tx2"/>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4400" b="1" kern="1200">
        <a:solidFill>
          <a:schemeClr val="tx2"/>
        </a:solidFill>
        <a:latin typeface="Verdana" panose="020B0604030504040204" pitchFamily="34" charset="0"/>
        <a:ea typeface="+mn-ea"/>
        <a:cs typeface="Arial" panose="020B0604020202020204" pitchFamily="34" charset="0"/>
      </a:defRPr>
    </a:lvl5pPr>
    <a:lvl6pPr marL="2286000" algn="l" defTabSz="914400" rtl="0" eaLnBrk="1" latinLnBrk="0" hangingPunct="1">
      <a:defRPr sz="4400" b="1" kern="1200">
        <a:solidFill>
          <a:schemeClr val="tx2"/>
        </a:solidFill>
        <a:latin typeface="Verdana" panose="020B0604030504040204" pitchFamily="34" charset="0"/>
        <a:ea typeface="+mn-ea"/>
        <a:cs typeface="Arial" panose="020B0604020202020204" pitchFamily="34" charset="0"/>
      </a:defRPr>
    </a:lvl6pPr>
    <a:lvl7pPr marL="2743200" algn="l" defTabSz="914400" rtl="0" eaLnBrk="1" latinLnBrk="0" hangingPunct="1">
      <a:defRPr sz="4400" b="1" kern="1200">
        <a:solidFill>
          <a:schemeClr val="tx2"/>
        </a:solidFill>
        <a:latin typeface="Verdana" panose="020B0604030504040204" pitchFamily="34" charset="0"/>
        <a:ea typeface="+mn-ea"/>
        <a:cs typeface="Arial" panose="020B0604020202020204" pitchFamily="34" charset="0"/>
      </a:defRPr>
    </a:lvl7pPr>
    <a:lvl8pPr marL="3200400" algn="l" defTabSz="914400" rtl="0" eaLnBrk="1" latinLnBrk="0" hangingPunct="1">
      <a:defRPr sz="4400" b="1" kern="1200">
        <a:solidFill>
          <a:schemeClr val="tx2"/>
        </a:solidFill>
        <a:latin typeface="Verdana" panose="020B0604030504040204" pitchFamily="34" charset="0"/>
        <a:ea typeface="+mn-ea"/>
        <a:cs typeface="Arial" panose="020B0604020202020204" pitchFamily="34" charset="0"/>
      </a:defRPr>
    </a:lvl8pPr>
    <a:lvl9pPr marL="3657600" algn="l" defTabSz="914400" rtl="0" eaLnBrk="1" latinLnBrk="0" hangingPunct="1">
      <a:defRPr sz="4400" b="1" kern="1200">
        <a:solidFill>
          <a:schemeClr val="tx2"/>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B1613"/>
    <a:srgbClr val="FFFF00"/>
    <a:srgbClr val="1C1C1C"/>
    <a:srgbClr val="EA8704"/>
    <a:srgbClr val="FFFF99"/>
    <a:srgbClr val="CCC534"/>
    <a:srgbClr val="CCE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DCD6A5-ABD1-4AEF-8473-39823B926AF0}" v="1" dt="2023-10-09T08:27:47.2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1" autoAdjust="0"/>
    <p:restoredTop sz="92448" autoAdjust="0"/>
  </p:normalViewPr>
  <p:slideViewPr>
    <p:cSldViewPr>
      <p:cViewPr varScale="1">
        <p:scale>
          <a:sx n="99" d="100"/>
          <a:sy n="99" d="100"/>
        </p:scale>
        <p:origin x="1122"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5" d="100"/>
          <a:sy n="85" d="100"/>
        </p:scale>
        <p:origin x="-217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uk Krol" userId="a292c9ca-c2a3-421c-bc4e-f9debcb96c45" providerId="ADAL" clId="{39DCD6A5-ABD1-4AEF-8473-39823B926AF0}"/>
    <pc:docChg chg="undo redo custSel addSld delSld modSld">
      <pc:chgData name="Luuk Krol" userId="a292c9ca-c2a3-421c-bc4e-f9debcb96c45" providerId="ADAL" clId="{39DCD6A5-ABD1-4AEF-8473-39823B926AF0}" dt="2023-10-09T08:28:38.063" v="181" actId="20577"/>
      <pc:docMkLst>
        <pc:docMk/>
      </pc:docMkLst>
      <pc:sldChg chg="add del">
        <pc:chgData name="Luuk Krol" userId="a292c9ca-c2a3-421c-bc4e-f9debcb96c45" providerId="ADAL" clId="{39DCD6A5-ABD1-4AEF-8473-39823B926AF0}" dt="2023-10-09T08:25:59.183" v="4" actId="47"/>
        <pc:sldMkLst>
          <pc:docMk/>
          <pc:sldMk cId="0" sldId="352"/>
        </pc:sldMkLst>
      </pc:sldChg>
      <pc:sldChg chg="del">
        <pc:chgData name="Luuk Krol" userId="a292c9ca-c2a3-421c-bc4e-f9debcb96c45" providerId="ADAL" clId="{39DCD6A5-ABD1-4AEF-8473-39823B926AF0}" dt="2023-10-09T08:26:08.384" v="7" actId="47"/>
        <pc:sldMkLst>
          <pc:docMk/>
          <pc:sldMk cId="0" sldId="420"/>
        </pc:sldMkLst>
      </pc:sldChg>
      <pc:sldChg chg="modSp mod">
        <pc:chgData name="Luuk Krol" userId="a292c9ca-c2a3-421c-bc4e-f9debcb96c45" providerId="ADAL" clId="{39DCD6A5-ABD1-4AEF-8473-39823B926AF0}" dt="2023-10-09T08:27:53.776" v="126" actId="20577"/>
        <pc:sldMkLst>
          <pc:docMk/>
          <pc:sldMk cId="0" sldId="431"/>
        </pc:sldMkLst>
        <pc:spChg chg="mod">
          <ac:chgData name="Luuk Krol" userId="a292c9ca-c2a3-421c-bc4e-f9debcb96c45" providerId="ADAL" clId="{39DCD6A5-ABD1-4AEF-8473-39823B926AF0}" dt="2023-10-09T08:27:53.776" v="126" actId="20577"/>
          <ac:spMkLst>
            <pc:docMk/>
            <pc:sldMk cId="0" sldId="431"/>
            <ac:spMk id="32772" creationId="{C8ABF582-AEFE-4E54-8E05-A62F1B8376FB}"/>
          </ac:spMkLst>
        </pc:spChg>
      </pc:sldChg>
      <pc:sldChg chg="modSp mod">
        <pc:chgData name="Luuk Krol" userId="a292c9ca-c2a3-421c-bc4e-f9debcb96c45" providerId="ADAL" clId="{39DCD6A5-ABD1-4AEF-8473-39823B926AF0}" dt="2023-10-09T08:28:38.063" v="181" actId="20577"/>
        <pc:sldMkLst>
          <pc:docMk/>
          <pc:sldMk cId="0" sldId="436"/>
        </pc:sldMkLst>
        <pc:spChg chg="mod">
          <ac:chgData name="Luuk Krol" userId="a292c9ca-c2a3-421c-bc4e-f9debcb96c45" providerId="ADAL" clId="{39DCD6A5-ABD1-4AEF-8473-39823B926AF0}" dt="2023-10-09T08:28:38.063" v="181" actId="20577"/>
          <ac:spMkLst>
            <pc:docMk/>
            <pc:sldMk cId="0" sldId="436"/>
            <ac:spMk id="34819" creationId="{DBBE4F8B-EA58-4764-8DC7-0DDCE24E79E7}"/>
          </ac:spMkLst>
        </pc:spChg>
      </pc:sldChg>
      <pc:sldChg chg="add del">
        <pc:chgData name="Luuk Krol" userId="a292c9ca-c2a3-421c-bc4e-f9debcb96c45" providerId="ADAL" clId="{39DCD6A5-ABD1-4AEF-8473-39823B926AF0}" dt="2023-10-09T08:26:05.916" v="6" actId="47"/>
        <pc:sldMkLst>
          <pc:docMk/>
          <pc:sldMk cId="0" sldId="442"/>
        </pc:sldMkLst>
      </pc:sldChg>
      <pc:sldChg chg="modSp mod">
        <pc:chgData name="Luuk Krol" userId="a292c9ca-c2a3-421c-bc4e-f9debcb96c45" providerId="ADAL" clId="{39DCD6A5-ABD1-4AEF-8473-39823B926AF0}" dt="2023-10-09T08:27:33.688" v="117" actId="20577"/>
        <pc:sldMkLst>
          <pc:docMk/>
          <pc:sldMk cId="0" sldId="493"/>
        </pc:sldMkLst>
        <pc:spChg chg="mod">
          <ac:chgData name="Luuk Krol" userId="a292c9ca-c2a3-421c-bc4e-f9debcb96c45" providerId="ADAL" clId="{39DCD6A5-ABD1-4AEF-8473-39823B926AF0}" dt="2023-10-09T08:27:33.688" v="117" actId="20577"/>
          <ac:spMkLst>
            <pc:docMk/>
            <pc:sldMk cId="0" sldId="493"/>
            <ac:spMk id="122883" creationId="{0EF1B229-F3A5-44D6-BC48-BE03505D390A}"/>
          </ac:spMkLst>
        </pc:spChg>
      </pc:sldChg>
      <pc:sldChg chg="del">
        <pc:chgData name="Luuk Krol" userId="a292c9ca-c2a3-421c-bc4e-f9debcb96c45" providerId="ADAL" clId="{39DCD6A5-ABD1-4AEF-8473-39823B926AF0}" dt="2023-10-09T08:26:22.429" v="10" actId="47"/>
        <pc:sldMkLst>
          <pc:docMk/>
          <pc:sldMk cId="0" sldId="494"/>
        </pc:sldMkLst>
      </pc:sldChg>
      <pc:sldChg chg="del">
        <pc:chgData name="Luuk Krol" userId="a292c9ca-c2a3-421c-bc4e-f9debcb96c45" providerId="ADAL" clId="{39DCD6A5-ABD1-4AEF-8473-39823B926AF0}" dt="2023-10-09T08:26:11.712" v="8" actId="47"/>
        <pc:sldMkLst>
          <pc:docMk/>
          <pc:sldMk cId="201748422" sldId="505"/>
        </pc:sldMkLst>
      </pc:sldChg>
      <pc:sldChg chg="del">
        <pc:chgData name="Luuk Krol" userId="a292c9ca-c2a3-421c-bc4e-f9debcb96c45" providerId="ADAL" clId="{39DCD6A5-ABD1-4AEF-8473-39823B926AF0}" dt="2023-10-09T08:26:14.572" v="9" actId="47"/>
        <pc:sldMkLst>
          <pc:docMk/>
          <pc:sldMk cId="2393008563" sldId="51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4106906D-03FD-4C04-A679-F076A87A8FC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nl-NL"/>
          </a:p>
        </p:txBody>
      </p:sp>
      <p:sp>
        <p:nvSpPr>
          <p:cNvPr id="3" name="Tijdelijke aanduiding voor datum 2">
            <a:extLst>
              <a:ext uri="{FF2B5EF4-FFF2-40B4-BE49-F238E27FC236}">
                <a16:creationId xmlns:a16="http://schemas.microsoft.com/office/drawing/2014/main" id="{D8379D76-7891-4FB5-BA69-D90C51CE7997}"/>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E34B7D1A-4322-4739-9251-7DF4E0563A7D}" type="datetimeFigureOut">
              <a:rPr lang="nl-NL"/>
              <a:pPr>
                <a:defRPr/>
              </a:pPr>
              <a:t>9-10-2023</a:t>
            </a:fld>
            <a:endParaRPr lang="nl-NL"/>
          </a:p>
        </p:txBody>
      </p:sp>
      <p:sp>
        <p:nvSpPr>
          <p:cNvPr id="4" name="Tijdelijke aanduiding voor voettekst 3">
            <a:extLst>
              <a:ext uri="{FF2B5EF4-FFF2-40B4-BE49-F238E27FC236}">
                <a16:creationId xmlns:a16="http://schemas.microsoft.com/office/drawing/2014/main" id="{AB29F2E2-8E11-4594-B0D1-5627FC31348D}"/>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nl-NL"/>
          </a:p>
        </p:txBody>
      </p:sp>
      <p:sp>
        <p:nvSpPr>
          <p:cNvPr id="5" name="Tijdelijke aanduiding voor dianummer 4">
            <a:extLst>
              <a:ext uri="{FF2B5EF4-FFF2-40B4-BE49-F238E27FC236}">
                <a16:creationId xmlns:a16="http://schemas.microsoft.com/office/drawing/2014/main" id="{AB8485AB-395D-440E-8B5A-D0B9BBF902B5}"/>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4BD901D-2E46-410F-A54B-6E66612D6429}" type="slidenum">
              <a:rPr lang="nl-NL" altLang="nl-NL"/>
              <a:pPr>
                <a:defRPr/>
              </a:pPr>
              <a:t>‹nr.›</a:t>
            </a:fld>
            <a:endParaRPr lang="nl-NL"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7090" name="Rectangle 2">
            <a:extLst>
              <a:ext uri="{FF2B5EF4-FFF2-40B4-BE49-F238E27FC236}">
                <a16:creationId xmlns:a16="http://schemas.microsoft.com/office/drawing/2014/main" id="{EB2CFA3B-211F-47E8-9822-1773AC76DF8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solidFill>
                  <a:schemeClr val="tx1"/>
                </a:solidFill>
                <a:effectLst/>
                <a:latin typeface="Arial" charset="0"/>
                <a:cs typeface="+mn-cs"/>
              </a:defRPr>
            </a:lvl1pPr>
          </a:lstStyle>
          <a:p>
            <a:pPr>
              <a:defRPr/>
            </a:pPr>
            <a:endParaRPr lang="nl-NL"/>
          </a:p>
        </p:txBody>
      </p:sp>
      <p:sp>
        <p:nvSpPr>
          <p:cNvPr id="217091" name="Rectangle 3">
            <a:extLst>
              <a:ext uri="{FF2B5EF4-FFF2-40B4-BE49-F238E27FC236}">
                <a16:creationId xmlns:a16="http://schemas.microsoft.com/office/drawing/2014/main" id="{C018E13A-DAE2-48D4-9172-77F193694A2F}"/>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effectLst/>
                <a:latin typeface="Arial" charset="0"/>
                <a:cs typeface="+mn-cs"/>
              </a:defRPr>
            </a:lvl1pPr>
          </a:lstStyle>
          <a:p>
            <a:pPr>
              <a:defRPr/>
            </a:pPr>
            <a:endParaRPr lang="nl-NL"/>
          </a:p>
        </p:txBody>
      </p:sp>
      <p:sp>
        <p:nvSpPr>
          <p:cNvPr id="14340" name="Rectangle 4">
            <a:extLst>
              <a:ext uri="{FF2B5EF4-FFF2-40B4-BE49-F238E27FC236}">
                <a16:creationId xmlns:a16="http://schemas.microsoft.com/office/drawing/2014/main" id="{3AAAEEB1-CD15-4A4C-A1EB-3731BC4E44A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3" name="Rectangle 5">
            <a:extLst>
              <a:ext uri="{FF2B5EF4-FFF2-40B4-BE49-F238E27FC236}">
                <a16:creationId xmlns:a16="http://schemas.microsoft.com/office/drawing/2014/main" id="{FAA4A3C1-6DAA-4C22-9F45-4F1B6311EF09}"/>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17094" name="Rectangle 6">
            <a:extLst>
              <a:ext uri="{FF2B5EF4-FFF2-40B4-BE49-F238E27FC236}">
                <a16:creationId xmlns:a16="http://schemas.microsoft.com/office/drawing/2014/main" id="{07628AE4-E7D5-4B23-9160-B1612CFEAD07}"/>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solidFill>
                  <a:schemeClr val="tx1"/>
                </a:solidFill>
                <a:effectLst/>
                <a:latin typeface="Arial" charset="0"/>
                <a:cs typeface="+mn-cs"/>
              </a:defRPr>
            </a:lvl1pPr>
          </a:lstStyle>
          <a:p>
            <a:pPr>
              <a:defRPr/>
            </a:pPr>
            <a:endParaRPr lang="nl-NL"/>
          </a:p>
        </p:txBody>
      </p:sp>
      <p:sp>
        <p:nvSpPr>
          <p:cNvPr id="217095" name="Rectangle 7">
            <a:extLst>
              <a:ext uri="{FF2B5EF4-FFF2-40B4-BE49-F238E27FC236}">
                <a16:creationId xmlns:a16="http://schemas.microsoft.com/office/drawing/2014/main" id="{72E86850-78E4-498C-8299-C75C3B024B22}"/>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latin typeface="Arial" panose="020B0604020202020204" pitchFamily="34" charset="0"/>
              </a:defRPr>
            </a:lvl1pPr>
          </a:lstStyle>
          <a:p>
            <a:pPr>
              <a:defRPr/>
            </a:pPr>
            <a:fld id="{FE51E383-6786-41B1-A956-DD466F901E94}"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2DA4BF23-BE2A-4018-AE3E-238C12EC1E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7B682D-77CC-4C03-AA42-A8FB601C9AD6}" type="slidenum">
              <a:rPr lang="nl-NL" altLang="nl-NL" smtClean="0"/>
              <a:pPr>
                <a:spcBef>
                  <a:spcPct val="0"/>
                </a:spcBef>
              </a:pPr>
              <a:t>5</a:t>
            </a:fld>
            <a:endParaRPr lang="nl-NL" altLang="nl-NL"/>
          </a:p>
        </p:txBody>
      </p:sp>
      <p:sp>
        <p:nvSpPr>
          <p:cNvPr id="29699" name="Rectangle 2">
            <a:extLst>
              <a:ext uri="{FF2B5EF4-FFF2-40B4-BE49-F238E27FC236}">
                <a16:creationId xmlns:a16="http://schemas.microsoft.com/office/drawing/2014/main" id="{857DD6B5-24CC-45A8-A8FE-581403685820}"/>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CEB90579-4F8A-4246-B29A-99902DE4AA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NL">
                <a:latin typeface="Arial" panose="020B0604020202020204" pitchFamily="34" charset="0"/>
              </a:rPr>
              <a:t>Overbodige sheet?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23">
            <a:extLst>
              <a:ext uri="{FF2B5EF4-FFF2-40B4-BE49-F238E27FC236}">
                <a16:creationId xmlns:a16="http://schemas.microsoft.com/office/drawing/2014/main" id="{4FF8A1F8-4DFF-4617-95C7-AFD9AD3240A2}"/>
              </a:ext>
            </a:extLst>
          </p:cNvPr>
          <p:cNvSpPr>
            <a:spLocks noGrp="1" noChangeArrowheads="1"/>
          </p:cNvSpPr>
          <p:nvPr>
            <p:ph type="dt" sz="half" idx="10"/>
          </p:nvPr>
        </p:nvSpPr>
        <p:spPr/>
        <p:txBody>
          <a:bodyPr/>
          <a:lstStyle>
            <a:lvl1pPr>
              <a:defRPr/>
            </a:lvl1pPr>
          </a:lstStyle>
          <a:p>
            <a:pPr>
              <a:defRPr/>
            </a:pPr>
            <a:endParaRPr lang="nl-NL"/>
          </a:p>
        </p:txBody>
      </p:sp>
      <p:sp>
        <p:nvSpPr>
          <p:cNvPr id="5" name="Rectangle 24">
            <a:extLst>
              <a:ext uri="{FF2B5EF4-FFF2-40B4-BE49-F238E27FC236}">
                <a16:creationId xmlns:a16="http://schemas.microsoft.com/office/drawing/2014/main" id="{C4652BAB-9EC4-4351-8340-3CAA5E1699CB}"/>
              </a:ext>
            </a:extLst>
          </p:cNvPr>
          <p:cNvSpPr>
            <a:spLocks noGrp="1" noChangeArrowheads="1"/>
          </p:cNvSpPr>
          <p:nvPr>
            <p:ph type="ftr" sz="quarter" idx="11"/>
          </p:nvPr>
        </p:nvSpPr>
        <p:spPr/>
        <p:txBody>
          <a:bodyPr/>
          <a:lstStyle>
            <a:lvl1pPr>
              <a:defRPr/>
            </a:lvl1pPr>
          </a:lstStyle>
          <a:p>
            <a:pPr>
              <a:defRPr/>
            </a:pPr>
            <a:endParaRPr lang="nl-NL"/>
          </a:p>
        </p:txBody>
      </p:sp>
      <p:sp>
        <p:nvSpPr>
          <p:cNvPr id="6" name="Rectangle 25">
            <a:extLst>
              <a:ext uri="{FF2B5EF4-FFF2-40B4-BE49-F238E27FC236}">
                <a16:creationId xmlns:a16="http://schemas.microsoft.com/office/drawing/2014/main" id="{5F1634ED-D6D2-4FAF-93F1-6B8696B892C0}"/>
              </a:ext>
            </a:extLst>
          </p:cNvPr>
          <p:cNvSpPr>
            <a:spLocks noGrp="1" noChangeArrowheads="1"/>
          </p:cNvSpPr>
          <p:nvPr>
            <p:ph type="sldNum" sz="quarter" idx="12"/>
          </p:nvPr>
        </p:nvSpPr>
        <p:spPr/>
        <p:txBody>
          <a:bodyPr/>
          <a:lstStyle>
            <a:lvl1pPr>
              <a:defRPr/>
            </a:lvl1pPr>
          </a:lstStyle>
          <a:p>
            <a:pPr>
              <a:defRPr/>
            </a:pPr>
            <a:fld id="{CF21A13F-941E-4B6D-9B6D-4E2360CF11F6}" type="slidenum">
              <a:rPr lang="nl-NL" altLang="nl-NL"/>
              <a:pPr>
                <a:defRPr/>
              </a:pPr>
              <a:t>‹nr.›</a:t>
            </a:fld>
            <a:endParaRPr lang="nl-NL" altLang="nl-NL"/>
          </a:p>
        </p:txBody>
      </p:sp>
    </p:spTree>
    <p:extLst>
      <p:ext uri="{BB962C8B-B14F-4D97-AF65-F5344CB8AC3E}">
        <p14:creationId xmlns:p14="http://schemas.microsoft.com/office/powerpoint/2010/main" val="1202324617"/>
      </p:ext>
    </p:extLst>
  </p:cSld>
  <p:clrMapOvr>
    <a:masterClrMapping/>
  </p:clrMapOvr>
  <p:transition spd="med" advTm="10000">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7813"/>
            <a:ext cx="2057400" cy="5853112"/>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7813"/>
            <a:ext cx="6019800" cy="5853112"/>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23">
            <a:extLst>
              <a:ext uri="{FF2B5EF4-FFF2-40B4-BE49-F238E27FC236}">
                <a16:creationId xmlns:a16="http://schemas.microsoft.com/office/drawing/2014/main" id="{17C58BD9-AA8A-4723-A08D-4BE92C03142F}"/>
              </a:ext>
            </a:extLst>
          </p:cNvPr>
          <p:cNvSpPr>
            <a:spLocks noGrp="1" noChangeArrowheads="1"/>
          </p:cNvSpPr>
          <p:nvPr>
            <p:ph type="dt" sz="half" idx="10"/>
          </p:nvPr>
        </p:nvSpPr>
        <p:spPr/>
        <p:txBody>
          <a:bodyPr/>
          <a:lstStyle>
            <a:lvl1pPr>
              <a:defRPr/>
            </a:lvl1pPr>
          </a:lstStyle>
          <a:p>
            <a:pPr>
              <a:defRPr/>
            </a:pPr>
            <a:endParaRPr lang="nl-NL"/>
          </a:p>
        </p:txBody>
      </p:sp>
      <p:sp>
        <p:nvSpPr>
          <p:cNvPr id="5" name="Rectangle 24">
            <a:extLst>
              <a:ext uri="{FF2B5EF4-FFF2-40B4-BE49-F238E27FC236}">
                <a16:creationId xmlns:a16="http://schemas.microsoft.com/office/drawing/2014/main" id="{0F9D1B35-A331-4789-A330-8BCA102E3E2B}"/>
              </a:ext>
            </a:extLst>
          </p:cNvPr>
          <p:cNvSpPr>
            <a:spLocks noGrp="1" noChangeArrowheads="1"/>
          </p:cNvSpPr>
          <p:nvPr>
            <p:ph type="ftr" sz="quarter" idx="11"/>
          </p:nvPr>
        </p:nvSpPr>
        <p:spPr/>
        <p:txBody>
          <a:bodyPr/>
          <a:lstStyle>
            <a:lvl1pPr>
              <a:defRPr/>
            </a:lvl1pPr>
          </a:lstStyle>
          <a:p>
            <a:pPr>
              <a:defRPr/>
            </a:pPr>
            <a:endParaRPr lang="nl-NL"/>
          </a:p>
        </p:txBody>
      </p:sp>
      <p:sp>
        <p:nvSpPr>
          <p:cNvPr id="6" name="Rectangle 25">
            <a:extLst>
              <a:ext uri="{FF2B5EF4-FFF2-40B4-BE49-F238E27FC236}">
                <a16:creationId xmlns:a16="http://schemas.microsoft.com/office/drawing/2014/main" id="{24102FCE-3BCF-4B36-9A87-9FE9A63317BF}"/>
              </a:ext>
            </a:extLst>
          </p:cNvPr>
          <p:cNvSpPr>
            <a:spLocks noGrp="1" noChangeArrowheads="1"/>
          </p:cNvSpPr>
          <p:nvPr>
            <p:ph type="sldNum" sz="quarter" idx="12"/>
          </p:nvPr>
        </p:nvSpPr>
        <p:spPr/>
        <p:txBody>
          <a:bodyPr/>
          <a:lstStyle>
            <a:lvl1pPr>
              <a:defRPr/>
            </a:lvl1pPr>
          </a:lstStyle>
          <a:p>
            <a:pPr>
              <a:defRPr/>
            </a:pPr>
            <a:fld id="{8D5BB707-C427-47D0-BF2E-E517DCC363F7}" type="slidenum">
              <a:rPr lang="nl-NL" altLang="nl-NL"/>
              <a:pPr>
                <a:defRPr/>
              </a:pPr>
              <a:t>‹nr.›</a:t>
            </a:fld>
            <a:endParaRPr lang="nl-NL" altLang="nl-NL"/>
          </a:p>
        </p:txBody>
      </p:sp>
    </p:spTree>
    <p:extLst>
      <p:ext uri="{BB962C8B-B14F-4D97-AF65-F5344CB8AC3E}">
        <p14:creationId xmlns:p14="http://schemas.microsoft.com/office/powerpoint/2010/main" val="687972057"/>
      </p:ext>
    </p:extLst>
  </p:cSld>
  <p:clrMapOvr>
    <a:masterClrMapping/>
  </p:clrMapOvr>
  <p:transition spd="med" advTm="10000">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Only" preserve="1">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457200" y="277813"/>
            <a:ext cx="8229600" cy="58531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Rectangle 23">
            <a:extLst>
              <a:ext uri="{FF2B5EF4-FFF2-40B4-BE49-F238E27FC236}">
                <a16:creationId xmlns:a16="http://schemas.microsoft.com/office/drawing/2014/main" id="{C7B3878F-7B05-456C-AA20-8D83EA2E7CC8}"/>
              </a:ext>
            </a:extLst>
          </p:cNvPr>
          <p:cNvSpPr>
            <a:spLocks noGrp="1" noChangeArrowheads="1"/>
          </p:cNvSpPr>
          <p:nvPr>
            <p:ph type="dt" sz="half" idx="10"/>
          </p:nvPr>
        </p:nvSpPr>
        <p:spPr/>
        <p:txBody>
          <a:bodyPr/>
          <a:lstStyle>
            <a:lvl1pPr>
              <a:defRPr/>
            </a:lvl1pPr>
          </a:lstStyle>
          <a:p>
            <a:pPr>
              <a:defRPr/>
            </a:pPr>
            <a:endParaRPr lang="nl-NL"/>
          </a:p>
        </p:txBody>
      </p:sp>
      <p:sp>
        <p:nvSpPr>
          <p:cNvPr id="4" name="Rectangle 24">
            <a:extLst>
              <a:ext uri="{FF2B5EF4-FFF2-40B4-BE49-F238E27FC236}">
                <a16:creationId xmlns:a16="http://schemas.microsoft.com/office/drawing/2014/main" id="{DE2ED068-A423-436A-9A47-262E2E3C2230}"/>
              </a:ext>
            </a:extLst>
          </p:cNvPr>
          <p:cNvSpPr>
            <a:spLocks noGrp="1" noChangeArrowheads="1"/>
          </p:cNvSpPr>
          <p:nvPr>
            <p:ph type="ftr" sz="quarter" idx="11"/>
          </p:nvPr>
        </p:nvSpPr>
        <p:spPr/>
        <p:txBody>
          <a:bodyPr/>
          <a:lstStyle>
            <a:lvl1pPr>
              <a:defRPr/>
            </a:lvl1pPr>
          </a:lstStyle>
          <a:p>
            <a:pPr>
              <a:defRPr/>
            </a:pPr>
            <a:endParaRPr lang="nl-NL"/>
          </a:p>
        </p:txBody>
      </p:sp>
      <p:sp>
        <p:nvSpPr>
          <p:cNvPr id="5" name="Rectangle 25">
            <a:extLst>
              <a:ext uri="{FF2B5EF4-FFF2-40B4-BE49-F238E27FC236}">
                <a16:creationId xmlns:a16="http://schemas.microsoft.com/office/drawing/2014/main" id="{D965E0A9-5EDC-48FE-8843-B61387D1608B}"/>
              </a:ext>
            </a:extLst>
          </p:cNvPr>
          <p:cNvSpPr>
            <a:spLocks noGrp="1" noChangeArrowheads="1"/>
          </p:cNvSpPr>
          <p:nvPr>
            <p:ph type="sldNum" sz="quarter" idx="12"/>
          </p:nvPr>
        </p:nvSpPr>
        <p:spPr/>
        <p:txBody>
          <a:bodyPr/>
          <a:lstStyle>
            <a:lvl1pPr>
              <a:defRPr/>
            </a:lvl1pPr>
          </a:lstStyle>
          <a:p>
            <a:pPr>
              <a:defRPr/>
            </a:pPr>
            <a:fld id="{58297680-485E-49CE-A0F5-C3DB7E6B7F77}" type="slidenum">
              <a:rPr lang="nl-NL" altLang="nl-NL"/>
              <a:pPr>
                <a:defRPr/>
              </a:pPr>
              <a:t>‹nr.›</a:t>
            </a:fld>
            <a:endParaRPr lang="nl-NL" altLang="nl-NL"/>
          </a:p>
        </p:txBody>
      </p:sp>
    </p:spTree>
    <p:extLst>
      <p:ext uri="{BB962C8B-B14F-4D97-AF65-F5344CB8AC3E}">
        <p14:creationId xmlns:p14="http://schemas.microsoft.com/office/powerpoint/2010/main" val="3969871053"/>
      </p:ext>
    </p:extLst>
  </p:cSld>
  <p:clrMapOvr>
    <a:masterClrMapping/>
  </p:clrMapOvr>
  <p:transition spd="med" advTm="10000">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reserve="1">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457200" y="1600200"/>
            <a:ext cx="4038600" cy="453072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648200" y="1600200"/>
            <a:ext cx="4038600" cy="21891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648200" y="3941763"/>
            <a:ext cx="4038600" cy="218916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5">
            <a:extLst>
              <a:ext uri="{FF2B5EF4-FFF2-40B4-BE49-F238E27FC236}">
                <a16:creationId xmlns:a16="http://schemas.microsoft.com/office/drawing/2014/main" id="{5CD5300E-43F4-4D5E-8C18-5385C9B216BB}"/>
              </a:ext>
            </a:extLst>
          </p:cNvPr>
          <p:cNvSpPr>
            <a:spLocks noGrp="1"/>
          </p:cNvSpPr>
          <p:nvPr>
            <p:ph type="dt" sz="half" idx="10"/>
          </p:nvPr>
        </p:nvSpPr>
        <p:spPr/>
        <p:txBody>
          <a:bodyPr/>
          <a:lstStyle>
            <a:lvl1pPr>
              <a:defRPr/>
            </a:lvl1pPr>
          </a:lstStyle>
          <a:p>
            <a:pPr>
              <a:defRPr/>
            </a:pPr>
            <a:endParaRPr lang="nl-NL"/>
          </a:p>
        </p:txBody>
      </p:sp>
      <p:sp>
        <p:nvSpPr>
          <p:cNvPr id="7" name="Tijdelijke aanduiding voor voettekst 6">
            <a:extLst>
              <a:ext uri="{FF2B5EF4-FFF2-40B4-BE49-F238E27FC236}">
                <a16:creationId xmlns:a16="http://schemas.microsoft.com/office/drawing/2014/main" id="{533B83BD-B3F6-4C8B-A0C6-69F945F63C44}"/>
              </a:ext>
            </a:extLst>
          </p:cNvPr>
          <p:cNvSpPr>
            <a:spLocks noGrp="1"/>
          </p:cNvSpPr>
          <p:nvPr>
            <p:ph type="ftr" sz="quarter" idx="11"/>
          </p:nvPr>
        </p:nvSpPr>
        <p:spPr/>
        <p:txBody>
          <a:bodyPr/>
          <a:lstStyle>
            <a:lvl1pPr>
              <a:defRPr/>
            </a:lvl1pPr>
          </a:lstStyle>
          <a:p>
            <a:pPr>
              <a:defRPr/>
            </a:pPr>
            <a:endParaRPr lang="nl-NL"/>
          </a:p>
        </p:txBody>
      </p:sp>
      <p:sp>
        <p:nvSpPr>
          <p:cNvPr id="8" name="Tijdelijke aanduiding voor dianummer 7">
            <a:extLst>
              <a:ext uri="{FF2B5EF4-FFF2-40B4-BE49-F238E27FC236}">
                <a16:creationId xmlns:a16="http://schemas.microsoft.com/office/drawing/2014/main" id="{15E34816-7550-4696-B8AD-79742505DD85}"/>
              </a:ext>
            </a:extLst>
          </p:cNvPr>
          <p:cNvSpPr>
            <a:spLocks noGrp="1"/>
          </p:cNvSpPr>
          <p:nvPr>
            <p:ph type="sldNum" sz="quarter" idx="12"/>
          </p:nvPr>
        </p:nvSpPr>
        <p:spPr/>
        <p:txBody>
          <a:bodyPr/>
          <a:lstStyle>
            <a:lvl1pPr>
              <a:defRPr/>
            </a:lvl1pPr>
          </a:lstStyle>
          <a:p>
            <a:pPr>
              <a:defRPr/>
            </a:pPr>
            <a:fld id="{3AC8B86D-9499-436B-8D70-15E7393688BA}" type="slidenum">
              <a:rPr lang="nl-NL" altLang="nl-NL"/>
              <a:pPr>
                <a:defRPr/>
              </a:pPr>
              <a:t>‹nr.›</a:t>
            </a:fld>
            <a:endParaRPr lang="nl-NL" altLang="nl-NL"/>
          </a:p>
        </p:txBody>
      </p:sp>
    </p:spTree>
    <p:extLst>
      <p:ext uri="{BB962C8B-B14F-4D97-AF65-F5344CB8AC3E}">
        <p14:creationId xmlns:p14="http://schemas.microsoft.com/office/powerpoint/2010/main" val="2322176614"/>
      </p:ext>
    </p:extLst>
  </p:cSld>
  <p:clrMapOvr>
    <a:masterClrMapping/>
  </p:clrMapOvr>
  <p:transition spd="med" advTm="10000">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23">
            <a:extLst>
              <a:ext uri="{FF2B5EF4-FFF2-40B4-BE49-F238E27FC236}">
                <a16:creationId xmlns:a16="http://schemas.microsoft.com/office/drawing/2014/main" id="{19969EDA-1DF6-4D4C-B98D-836C1EFFC173}"/>
              </a:ext>
            </a:extLst>
          </p:cNvPr>
          <p:cNvSpPr>
            <a:spLocks noGrp="1" noChangeArrowheads="1"/>
          </p:cNvSpPr>
          <p:nvPr>
            <p:ph type="dt" sz="half" idx="10"/>
          </p:nvPr>
        </p:nvSpPr>
        <p:spPr/>
        <p:txBody>
          <a:bodyPr/>
          <a:lstStyle>
            <a:lvl1pPr>
              <a:defRPr/>
            </a:lvl1pPr>
          </a:lstStyle>
          <a:p>
            <a:pPr>
              <a:defRPr/>
            </a:pPr>
            <a:endParaRPr lang="nl-NL"/>
          </a:p>
        </p:txBody>
      </p:sp>
      <p:sp>
        <p:nvSpPr>
          <p:cNvPr id="5" name="Rectangle 24">
            <a:extLst>
              <a:ext uri="{FF2B5EF4-FFF2-40B4-BE49-F238E27FC236}">
                <a16:creationId xmlns:a16="http://schemas.microsoft.com/office/drawing/2014/main" id="{F56FAD27-2BB1-48CA-9C57-35D23C0B3067}"/>
              </a:ext>
            </a:extLst>
          </p:cNvPr>
          <p:cNvSpPr>
            <a:spLocks noGrp="1" noChangeArrowheads="1"/>
          </p:cNvSpPr>
          <p:nvPr>
            <p:ph type="ftr" sz="quarter" idx="11"/>
          </p:nvPr>
        </p:nvSpPr>
        <p:spPr/>
        <p:txBody>
          <a:bodyPr/>
          <a:lstStyle>
            <a:lvl1pPr>
              <a:defRPr/>
            </a:lvl1pPr>
          </a:lstStyle>
          <a:p>
            <a:pPr>
              <a:defRPr/>
            </a:pPr>
            <a:endParaRPr lang="nl-NL"/>
          </a:p>
        </p:txBody>
      </p:sp>
      <p:sp>
        <p:nvSpPr>
          <p:cNvPr id="6" name="Rectangle 25">
            <a:extLst>
              <a:ext uri="{FF2B5EF4-FFF2-40B4-BE49-F238E27FC236}">
                <a16:creationId xmlns:a16="http://schemas.microsoft.com/office/drawing/2014/main" id="{3016DD7F-8EE2-4B9D-9848-B8046BB6021E}"/>
              </a:ext>
            </a:extLst>
          </p:cNvPr>
          <p:cNvSpPr>
            <a:spLocks noGrp="1" noChangeArrowheads="1"/>
          </p:cNvSpPr>
          <p:nvPr>
            <p:ph type="sldNum" sz="quarter" idx="12"/>
          </p:nvPr>
        </p:nvSpPr>
        <p:spPr/>
        <p:txBody>
          <a:bodyPr/>
          <a:lstStyle>
            <a:lvl1pPr>
              <a:defRPr/>
            </a:lvl1pPr>
          </a:lstStyle>
          <a:p>
            <a:pPr>
              <a:defRPr/>
            </a:pPr>
            <a:fld id="{C8D61E4E-BAF1-4F10-8870-F9A5DF798FC3}" type="slidenum">
              <a:rPr lang="nl-NL" altLang="nl-NL"/>
              <a:pPr>
                <a:defRPr/>
              </a:pPr>
              <a:t>‹nr.›</a:t>
            </a:fld>
            <a:endParaRPr lang="nl-NL" altLang="nl-NL"/>
          </a:p>
        </p:txBody>
      </p:sp>
    </p:spTree>
    <p:extLst>
      <p:ext uri="{BB962C8B-B14F-4D97-AF65-F5344CB8AC3E}">
        <p14:creationId xmlns:p14="http://schemas.microsoft.com/office/powerpoint/2010/main" val="3650301819"/>
      </p:ext>
    </p:extLst>
  </p:cSld>
  <p:clrMapOvr>
    <a:masterClrMapping/>
  </p:clrMapOvr>
  <p:transition spd="med" advTm="10000">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23">
            <a:extLst>
              <a:ext uri="{FF2B5EF4-FFF2-40B4-BE49-F238E27FC236}">
                <a16:creationId xmlns:a16="http://schemas.microsoft.com/office/drawing/2014/main" id="{3C7DBF70-110C-488F-B30F-0CC241C18EFD}"/>
              </a:ext>
            </a:extLst>
          </p:cNvPr>
          <p:cNvSpPr>
            <a:spLocks noGrp="1" noChangeArrowheads="1"/>
          </p:cNvSpPr>
          <p:nvPr>
            <p:ph type="dt" sz="half" idx="10"/>
          </p:nvPr>
        </p:nvSpPr>
        <p:spPr/>
        <p:txBody>
          <a:bodyPr/>
          <a:lstStyle>
            <a:lvl1pPr>
              <a:defRPr/>
            </a:lvl1pPr>
          </a:lstStyle>
          <a:p>
            <a:pPr>
              <a:defRPr/>
            </a:pPr>
            <a:endParaRPr lang="nl-NL"/>
          </a:p>
        </p:txBody>
      </p:sp>
      <p:sp>
        <p:nvSpPr>
          <p:cNvPr id="6" name="Rectangle 24">
            <a:extLst>
              <a:ext uri="{FF2B5EF4-FFF2-40B4-BE49-F238E27FC236}">
                <a16:creationId xmlns:a16="http://schemas.microsoft.com/office/drawing/2014/main" id="{A8D65B14-E521-45EF-955E-44DEC2EDAF38}"/>
              </a:ext>
            </a:extLst>
          </p:cNvPr>
          <p:cNvSpPr>
            <a:spLocks noGrp="1" noChangeArrowheads="1"/>
          </p:cNvSpPr>
          <p:nvPr>
            <p:ph type="ftr" sz="quarter" idx="11"/>
          </p:nvPr>
        </p:nvSpPr>
        <p:spPr/>
        <p:txBody>
          <a:bodyPr/>
          <a:lstStyle>
            <a:lvl1pPr>
              <a:defRPr/>
            </a:lvl1pPr>
          </a:lstStyle>
          <a:p>
            <a:pPr>
              <a:defRPr/>
            </a:pPr>
            <a:endParaRPr lang="nl-NL"/>
          </a:p>
        </p:txBody>
      </p:sp>
      <p:sp>
        <p:nvSpPr>
          <p:cNvPr id="7" name="Rectangle 25">
            <a:extLst>
              <a:ext uri="{FF2B5EF4-FFF2-40B4-BE49-F238E27FC236}">
                <a16:creationId xmlns:a16="http://schemas.microsoft.com/office/drawing/2014/main" id="{08950C53-E6D9-4FA7-849A-47E0E36415AA}"/>
              </a:ext>
            </a:extLst>
          </p:cNvPr>
          <p:cNvSpPr>
            <a:spLocks noGrp="1" noChangeArrowheads="1"/>
          </p:cNvSpPr>
          <p:nvPr>
            <p:ph type="sldNum" sz="quarter" idx="12"/>
          </p:nvPr>
        </p:nvSpPr>
        <p:spPr/>
        <p:txBody>
          <a:bodyPr/>
          <a:lstStyle>
            <a:lvl1pPr>
              <a:defRPr/>
            </a:lvl1pPr>
          </a:lstStyle>
          <a:p>
            <a:pPr>
              <a:defRPr/>
            </a:pPr>
            <a:fld id="{FAE66C86-A93C-4702-B8EA-D4B83E4D1034}" type="slidenum">
              <a:rPr lang="nl-NL" altLang="nl-NL"/>
              <a:pPr>
                <a:defRPr/>
              </a:pPr>
              <a:t>‹nr.›</a:t>
            </a:fld>
            <a:endParaRPr lang="nl-NL" altLang="nl-NL"/>
          </a:p>
        </p:txBody>
      </p:sp>
    </p:spTree>
    <p:extLst>
      <p:ext uri="{BB962C8B-B14F-4D97-AF65-F5344CB8AC3E}">
        <p14:creationId xmlns:p14="http://schemas.microsoft.com/office/powerpoint/2010/main" val="306691371"/>
      </p:ext>
    </p:extLst>
  </p:cSld>
  <p:clrMapOvr>
    <a:masterClrMapping/>
  </p:clrMapOvr>
  <p:transition spd="med" advTm="10000">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23">
            <a:extLst>
              <a:ext uri="{FF2B5EF4-FFF2-40B4-BE49-F238E27FC236}">
                <a16:creationId xmlns:a16="http://schemas.microsoft.com/office/drawing/2014/main" id="{FDEDDA72-1F3E-4F5A-9AF6-DA5F4DA28FF8}"/>
              </a:ext>
            </a:extLst>
          </p:cNvPr>
          <p:cNvSpPr>
            <a:spLocks noGrp="1" noChangeArrowheads="1"/>
          </p:cNvSpPr>
          <p:nvPr>
            <p:ph type="dt" sz="half" idx="10"/>
          </p:nvPr>
        </p:nvSpPr>
        <p:spPr/>
        <p:txBody>
          <a:bodyPr/>
          <a:lstStyle>
            <a:lvl1pPr>
              <a:defRPr/>
            </a:lvl1pPr>
          </a:lstStyle>
          <a:p>
            <a:pPr>
              <a:defRPr/>
            </a:pPr>
            <a:endParaRPr lang="nl-NL"/>
          </a:p>
        </p:txBody>
      </p:sp>
      <p:sp>
        <p:nvSpPr>
          <p:cNvPr id="8" name="Rectangle 24">
            <a:extLst>
              <a:ext uri="{FF2B5EF4-FFF2-40B4-BE49-F238E27FC236}">
                <a16:creationId xmlns:a16="http://schemas.microsoft.com/office/drawing/2014/main" id="{02085789-2126-4035-BB99-C240B586E746}"/>
              </a:ext>
            </a:extLst>
          </p:cNvPr>
          <p:cNvSpPr>
            <a:spLocks noGrp="1" noChangeArrowheads="1"/>
          </p:cNvSpPr>
          <p:nvPr>
            <p:ph type="ftr" sz="quarter" idx="11"/>
          </p:nvPr>
        </p:nvSpPr>
        <p:spPr/>
        <p:txBody>
          <a:bodyPr/>
          <a:lstStyle>
            <a:lvl1pPr>
              <a:defRPr/>
            </a:lvl1pPr>
          </a:lstStyle>
          <a:p>
            <a:pPr>
              <a:defRPr/>
            </a:pPr>
            <a:endParaRPr lang="nl-NL"/>
          </a:p>
        </p:txBody>
      </p:sp>
      <p:sp>
        <p:nvSpPr>
          <p:cNvPr id="9" name="Rectangle 25">
            <a:extLst>
              <a:ext uri="{FF2B5EF4-FFF2-40B4-BE49-F238E27FC236}">
                <a16:creationId xmlns:a16="http://schemas.microsoft.com/office/drawing/2014/main" id="{35902FC8-8CD6-4251-A163-8D936E8FCCA9}"/>
              </a:ext>
            </a:extLst>
          </p:cNvPr>
          <p:cNvSpPr>
            <a:spLocks noGrp="1" noChangeArrowheads="1"/>
          </p:cNvSpPr>
          <p:nvPr>
            <p:ph type="sldNum" sz="quarter" idx="12"/>
          </p:nvPr>
        </p:nvSpPr>
        <p:spPr/>
        <p:txBody>
          <a:bodyPr/>
          <a:lstStyle>
            <a:lvl1pPr>
              <a:defRPr/>
            </a:lvl1pPr>
          </a:lstStyle>
          <a:p>
            <a:pPr>
              <a:defRPr/>
            </a:pPr>
            <a:fld id="{D35164DE-370A-48AE-97AA-1C3B25463DD5}" type="slidenum">
              <a:rPr lang="nl-NL" altLang="nl-NL"/>
              <a:pPr>
                <a:defRPr/>
              </a:pPr>
              <a:t>‹nr.›</a:t>
            </a:fld>
            <a:endParaRPr lang="nl-NL" altLang="nl-NL"/>
          </a:p>
        </p:txBody>
      </p:sp>
    </p:spTree>
    <p:extLst>
      <p:ext uri="{BB962C8B-B14F-4D97-AF65-F5344CB8AC3E}">
        <p14:creationId xmlns:p14="http://schemas.microsoft.com/office/powerpoint/2010/main" val="248589375"/>
      </p:ext>
    </p:extLst>
  </p:cSld>
  <p:clrMapOvr>
    <a:masterClrMapping/>
  </p:clrMapOvr>
  <p:transition spd="med" advTm="10000">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23">
            <a:extLst>
              <a:ext uri="{FF2B5EF4-FFF2-40B4-BE49-F238E27FC236}">
                <a16:creationId xmlns:a16="http://schemas.microsoft.com/office/drawing/2014/main" id="{3459E8E1-194E-4C1A-B472-0B3DEA3F5AC0}"/>
              </a:ext>
            </a:extLst>
          </p:cNvPr>
          <p:cNvSpPr>
            <a:spLocks noGrp="1" noChangeArrowheads="1"/>
          </p:cNvSpPr>
          <p:nvPr>
            <p:ph type="dt" sz="half" idx="10"/>
          </p:nvPr>
        </p:nvSpPr>
        <p:spPr/>
        <p:txBody>
          <a:bodyPr/>
          <a:lstStyle>
            <a:lvl1pPr>
              <a:defRPr/>
            </a:lvl1pPr>
          </a:lstStyle>
          <a:p>
            <a:pPr>
              <a:defRPr/>
            </a:pPr>
            <a:endParaRPr lang="nl-NL"/>
          </a:p>
        </p:txBody>
      </p:sp>
      <p:sp>
        <p:nvSpPr>
          <p:cNvPr id="4" name="Rectangle 24">
            <a:extLst>
              <a:ext uri="{FF2B5EF4-FFF2-40B4-BE49-F238E27FC236}">
                <a16:creationId xmlns:a16="http://schemas.microsoft.com/office/drawing/2014/main" id="{E61B2162-5636-46C7-AC12-1FFB266AC331}"/>
              </a:ext>
            </a:extLst>
          </p:cNvPr>
          <p:cNvSpPr>
            <a:spLocks noGrp="1" noChangeArrowheads="1"/>
          </p:cNvSpPr>
          <p:nvPr>
            <p:ph type="ftr" sz="quarter" idx="11"/>
          </p:nvPr>
        </p:nvSpPr>
        <p:spPr/>
        <p:txBody>
          <a:bodyPr/>
          <a:lstStyle>
            <a:lvl1pPr>
              <a:defRPr/>
            </a:lvl1pPr>
          </a:lstStyle>
          <a:p>
            <a:pPr>
              <a:defRPr/>
            </a:pPr>
            <a:endParaRPr lang="nl-NL"/>
          </a:p>
        </p:txBody>
      </p:sp>
      <p:sp>
        <p:nvSpPr>
          <p:cNvPr id="5" name="Rectangle 25">
            <a:extLst>
              <a:ext uri="{FF2B5EF4-FFF2-40B4-BE49-F238E27FC236}">
                <a16:creationId xmlns:a16="http://schemas.microsoft.com/office/drawing/2014/main" id="{16BC972A-1D8E-4BC6-9BCD-9EBE2DBF790F}"/>
              </a:ext>
            </a:extLst>
          </p:cNvPr>
          <p:cNvSpPr>
            <a:spLocks noGrp="1" noChangeArrowheads="1"/>
          </p:cNvSpPr>
          <p:nvPr>
            <p:ph type="sldNum" sz="quarter" idx="12"/>
          </p:nvPr>
        </p:nvSpPr>
        <p:spPr/>
        <p:txBody>
          <a:bodyPr/>
          <a:lstStyle>
            <a:lvl1pPr>
              <a:defRPr/>
            </a:lvl1pPr>
          </a:lstStyle>
          <a:p>
            <a:pPr>
              <a:defRPr/>
            </a:pPr>
            <a:fld id="{299F2A0A-FCDA-4D82-90DD-C915BA961581}" type="slidenum">
              <a:rPr lang="nl-NL" altLang="nl-NL"/>
              <a:pPr>
                <a:defRPr/>
              </a:pPr>
              <a:t>‹nr.›</a:t>
            </a:fld>
            <a:endParaRPr lang="nl-NL" altLang="nl-NL"/>
          </a:p>
        </p:txBody>
      </p:sp>
    </p:spTree>
    <p:extLst>
      <p:ext uri="{BB962C8B-B14F-4D97-AF65-F5344CB8AC3E}">
        <p14:creationId xmlns:p14="http://schemas.microsoft.com/office/powerpoint/2010/main" val="3789749974"/>
      </p:ext>
    </p:extLst>
  </p:cSld>
  <p:clrMapOvr>
    <a:masterClrMapping/>
  </p:clrMapOvr>
  <p:transition spd="med" advTm="10000">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Rectangle 23">
            <a:extLst>
              <a:ext uri="{FF2B5EF4-FFF2-40B4-BE49-F238E27FC236}">
                <a16:creationId xmlns:a16="http://schemas.microsoft.com/office/drawing/2014/main" id="{9CEE034E-6EBE-4445-AAB2-20122E6D980A}"/>
              </a:ext>
            </a:extLst>
          </p:cNvPr>
          <p:cNvSpPr>
            <a:spLocks noGrp="1" noChangeArrowheads="1"/>
          </p:cNvSpPr>
          <p:nvPr>
            <p:ph type="dt" sz="half" idx="10"/>
          </p:nvPr>
        </p:nvSpPr>
        <p:spPr/>
        <p:txBody>
          <a:bodyPr/>
          <a:lstStyle>
            <a:lvl1pPr>
              <a:defRPr/>
            </a:lvl1pPr>
          </a:lstStyle>
          <a:p>
            <a:pPr>
              <a:defRPr/>
            </a:pPr>
            <a:endParaRPr lang="nl-NL"/>
          </a:p>
        </p:txBody>
      </p:sp>
      <p:sp>
        <p:nvSpPr>
          <p:cNvPr id="3" name="Rectangle 24">
            <a:extLst>
              <a:ext uri="{FF2B5EF4-FFF2-40B4-BE49-F238E27FC236}">
                <a16:creationId xmlns:a16="http://schemas.microsoft.com/office/drawing/2014/main" id="{98E66DAB-ECE3-4BF2-A19F-8A1F83C99929}"/>
              </a:ext>
            </a:extLst>
          </p:cNvPr>
          <p:cNvSpPr>
            <a:spLocks noGrp="1" noChangeArrowheads="1"/>
          </p:cNvSpPr>
          <p:nvPr>
            <p:ph type="ftr" sz="quarter" idx="11"/>
          </p:nvPr>
        </p:nvSpPr>
        <p:spPr/>
        <p:txBody>
          <a:bodyPr/>
          <a:lstStyle>
            <a:lvl1pPr>
              <a:defRPr/>
            </a:lvl1pPr>
          </a:lstStyle>
          <a:p>
            <a:pPr>
              <a:defRPr/>
            </a:pPr>
            <a:endParaRPr lang="nl-NL"/>
          </a:p>
        </p:txBody>
      </p:sp>
      <p:sp>
        <p:nvSpPr>
          <p:cNvPr id="4" name="Rectangle 25">
            <a:extLst>
              <a:ext uri="{FF2B5EF4-FFF2-40B4-BE49-F238E27FC236}">
                <a16:creationId xmlns:a16="http://schemas.microsoft.com/office/drawing/2014/main" id="{8FD12AA8-01A7-4F19-9222-47A1FCBCF268}"/>
              </a:ext>
            </a:extLst>
          </p:cNvPr>
          <p:cNvSpPr>
            <a:spLocks noGrp="1" noChangeArrowheads="1"/>
          </p:cNvSpPr>
          <p:nvPr>
            <p:ph type="sldNum" sz="quarter" idx="12"/>
          </p:nvPr>
        </p:nvSpPr>
        <p:spPr/>
        <p:txBody>
          <a:bodyPr/>
          <a:lstStyle>
            <a:lvl1pPr>
              <a:defRPr/>
            </a:lvl1pPr>
          </a:lstStyle>
          <a:p>
            <a:pPr>
              <a:defRPr/>
            </a:pPr>
            <a:fld id="{11867E98-EC95-4294-B286-8E7213D8237E}" type="slidenum">
              <a:rPr lang="nl-NL" altLang="nl-NL"/>
              <a:pPr>
                <a:defRPr/>
              </a:pPr>
              <a:t>‹nr.›</a:t>
            </a:fld>
            <a:endParaRPr lang="nl-NL" altLang="nl-NL"/>
          </a:p>
        </p:txBody>
      </p:sp>
    </p:spTree>
    <p:extLst>
      <p:ext uri="{BB962C8B-B14F-4D97-AF65-F5344CB8AC3E}">
        <p14:creationId xmlns:p14="http://schemas.microsoft.com/office/powerpoint/2010/main" val="1029192548"/>
      </p:ext>
    </p:extLst>
  </p:cSld>
  <p:clrMapOvr>
    <a:masterClrMapping/>
  </p:clrMapOvr>
  <p:transition spd="med" advTm="10000">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23">
            <a:extLst>
              <a:ext uri="{FF2B5EF4-FFF2-40B4-BE49-F238E27FC236}">
                <a16:creationId xmlns:a16="http://schemas.microsoft.com/office/drawing/2014/main" id="{6E78D05A-2B2E-42B1-A526-1E4E89595171}"/>
              </a:ext>
            </a:extLst>
          </p:cNvPr>
          <p:cNvSpPr>
            <a:spLocks noGrp="1" noChangeArrowheads="1"/>
          </p:cNvSpPr>
          <p:nvPr>
            <p:ph type="dt" sz="half" idx="10"/>
          </p:nvPr>
        </p:nvSpPr>
        <p:spPr/>
        <p:txBody>
          <a:bodyPr/>
          <a:lstStyle>
            <a:lvl1pPr>
              <a:defRPr/>
            </a:lvl1pPr>
          </a:lstStyle>
          <a:p>
            <a:pPr>
              <a:defRPr/>
            </a:pPr>
            <a:endParaRPr lang="nl-NL"/>
          </a:p>
        </p:txBody>
      </p:sp>
      <p:sp>
        <p:nvSpPr>
          <p:cNvPr id="6" name="Rectangle 24">
            <a:extLst>
              <a:ext uri="{FF2B5EF4-FFF2-40B4-BE49-F238E27FC236}">
                <a16:creationId xmlns:a16="http://schemas.microsoft.com/office/drawing/2014/main" id="{EC28C021-E28D-4697-B0C6-CC316FBAFA95}"/>
              </a:ext>
            </a:extLst>
          </p:cNvPr>
          <p:cNvSpPr>
            <a:spLocks noGrp="1" noChangeArrowheads="1"/>
          </p:cNvSpPr>
          <p:nvPr>
            <p:ph type="ftr" sz="quarter" idx="11"/>
          </p:nvPr>
        </p:nvSpPr>
        <p:spPr/>
        <p:txBody>
          <a:bodyPr/>
          <a:lstStyle>
            <a:lvl1pPr>
              <a:defRPr/>
            </a:lvl1pPr>
          </a:lstStyle>
          <a:p>
            <a:pPr>
              <a:defRPr/>
            </a:pPr>
            <a:endParaRPr lang="nl-NL"/>
          </a:p>
        </p:txBody>
      </p:sp>
      <p:sp>
        <p:nvSpPr>
          <p:cNvPr id="7" name="Rectangle 25">
            <a:extLst>
              <a:ext uri="{FF2B5EF4-FFF2-40B4-BE49-F238E27FC236}">
                <a16:creationId xmlns:a16="http://schemas.microsoft.com/office/drawing/2014/main" id="{E2DC1A95-4C5D-41BD-883E-593008F47CA9}"/>
              </a:ext>
            </a:extLst>
          </p:cNvPr>
          <p:cNvSpPr>
            <a:spLocks noGrp="1" noChangeArrowheads="1"/>
          </p:cNvSpPr>
          <p:nvPr>
            <p:ph type="sldNum" sz="quarter" idx="12"/>
          </p:nvPr>
        </p:nvSpPr>
        <p:spPr/>
        <p:txBody>
          <a:bodyPr/>
          <a:lstStyle>
            <a:lvl1pPr>
              <a:defRPr/>
            </a:lvl1pPr>
          </a:lstStyle>
          <a:p>
            <a:pPr>
              <a:defRPr/>
            </a:pPr>
            <a:fld id="{847E4152-2485-4E43-8E89-1B3076AE1DA1}" type="slidenum">
              <a:rPr lang="nl-NL" altLang="nl-NL"/>
              <a:pPr>
                <a:defRPr/>
              </a:pPr>
              <a:t>‹nr.›</a:t>
            </a:fld>
            <a:endParaRPr lang="nl-NL" altLang="nl-NL"/>
          </a:p>
        </p:txBody>
      </p:sp>
    </p:spTree>
    <p:extLst>
      <p:ext uri="{BB962C8B-B14F-4D97-AF65-F5344CB8AC3E}">
        <p14:creationId xmlns:p14="http://schemas.microsoft.com/office/powerpoint/2010/main" val="3030559045"/>
      </p:ext>
    </p:extLst>
  </p:cSld>
  <p:clrMapOvr>
    <a:masterClrMapping/>
  </p:clrMapOvr>
  <p:transition spd="med" advTm="10000">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23">
            <a:extLst>
              <a:ext uri="{FF2B5EF4-FFF2-40B4-BE49-F238E27FC236}">
                <a16:creationId xmlns:a16="http://schemas.microsoft.com/office/drawing/2014/main" id="{743F4CAD-FD90-4A46-A000-C1552AADC2A8}"/>
              </a:ext>
            </a:extLst>
          </p:cNvPr>
          <p:cNvSpPr>
            <a:spLocks noGrp="1" noChangeArrowheads="1"/>
          </p:cNvSpPr>
          <p:nvPr>
            <p:ph type="dt" sz="half" idx="10"/>
          </p:nvPr>
        </p:nvSpPr>
        <p:spPr/>
        <p:txBody>
          <a:bodyPr/>
          <a:lstStyle>
            <a:lvl1pPr>
              <a:defRPr/>
            </a:lvl1pPr>
          </a:lstStyle>
          <a:p>
            <a:pPr>
              <a:defRPr/>
            </a:pPr>
            <a:endParaRPr lang="nl-NL"/>
          </a:p>
        </p:txBody>
      </p:sp>
      <p:sp>
        <p:nvSpPr>
          <p:cNvPr id="6" name="Rectangle 24">
            <a:extLst>
              <a:ext uri="{FF2B5EF4-FFF2-40B4-BE49-F238E27FC236}">
                <a16:creationId xmlns:a16="http://schemas.microsoft.com/office/drawing/2014/main" id="{CC95BD57-8FCB-432E-BCDA-7D944B6E591F}"/>
              </a:ext>
            </a:extLst>
          </p:cNvPr>
          <p:cNvSpPr>
            <a:spLocks noGrp="1" noChangeArrowheads="1"/>
          </p:cNvSpPr>
          <p:nvPr>
            <p:ph type="ftr" sz="quarter" idx="11"/>
          </p:nvPr>
        </p:nvSpPr>
        <p:spPr/>
        <p:txBody>
          <a:bodyPr/>
          <a:lstStyle>
            <a:lvl1pPr>
              <a:defRPr/>
            </a:lvl1pPr>
          </a:lstStyle>
          <a:p>
            <a:pPr>
              <a:defRPr/>
            </a:pPr>
            <a:endParaRPr lang="nl-NL"/>
          </a:p>
        </p:txBody>
      </p:sp>
      <p:sp>
        <p:nvSpPr>
          <p:cNvPr id="7" name="Rectangle 25">
            <a:extLst>
              <a:ext uri="{FF2B5EF4-FFF2-40B4-BE49-F238E27FC236}">
                <a16:creationId xmlns:a16="http://schemas.microsoft.com/office/drawing/2014/main" id="{1EC60469-5F5D-4E34-A0E2-7A73C069348D}"/>
              </a:ext>
            </a:extLst>
          </p:cNvPr>
          <p:cNvSpPr>
            <a:spLocks noGrp="1" noChangeArrowheads="1"/>
          </p:cNvSpPr>
          <p:nvPr>
            <p:ph type="sldNum" sz="quarter" idx="12"/>
          </p:nvPr>
        </p:nvSpPr>
        <p:spPr/>
        <p:txBody>
          <a:bodyPr/>
          <a:lstStyle>
            <a:lvl1pPr>
              <a:defRPr/>
            </a:lvl1pPr>
          </a:lstStyle>
          <a:p>
            <a:pPr>
              <a:defRPr/>
            </a:pPr>
            <a:fld id="{924A5EFE-CA5F-407E-8FAF-BD421D5F10C7}" type="slidenum">
              <a:rPr lang="nl-NL" altLang="nl-NL"/>
              <a:pPr>
                <a:defRPr/>
              </a:pPr>
              <a:t>‹nr.›</a:t>
            </a:fld>
            <a:endParaRPr lang="nl-NL" altLang="nl-NL"/>
          </a:p>
        </p:txBody>
      </p:sp>
    </p:spTree>
    <p:extLst>
      <p:ext uri="{BB962C8B-B14F-4D97-AF65-F5344CB8AC3E}">
        <p14:creationId xmlns:p14="http://schemas.microsoft.com/office/powerpoint/2010/main" val="1109665832"/>
      </p:ext>
    </p:extLst>
  </p:cSld>
  <p:clrMapOvr>
    <a:masterClrMapping/>
  </p:clrMapOvr>
  <p:transition spd="med" advTm="10000">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23">
            <a:extLst>
              <a:ext uri="{FF2B5EF4-FFF2-40B4-BE49-F238E27FC236}">
                <a16:creationId xmlns:a16="http://schemas.microsoft.com/office/drawing/2014/main" id="{11B542A0-F44C-4C94-A86A-6B089849EA47}"/>
              </a:ext>
            </a:extLst>
          </p:cNvPr>
          <p:cNvSpPr>
            <a:spLocks noGrp="1" noChangeArrowheads="1"/>
          </p:cNvSpPr>
          <p:nvPr>
            <p:ph type="dt" sz="half" idx="10"/>
          </p:nvPr>
        </p:nvSpPr>
        <p:spPr/>
        <p:txBody>
          <a:bodyPr/>
          <a:lstStyle>
            <a:lvl1pPr>
              <a:defRPr/>
            </a:lvl1pPr>
          </a:lstStyle>
          <a:p>
            <a:pPr>
              <a:defRPr/>
            </a:pPr>
            <a:endParaRPr lang="nl-NL"/>
          </a:p>
        </p:txBody>
      </p:sp>
      <p:sp>
        <p:nvSpPr>
          <p:cNvPr id="5" name="Rectangle 24">
            <a:extLst>
              <a:ext uri="{FF2B5EF4-FFF2-40B4-BE49-F238E27FC236}">
                <a16:creationId xmlns:a16="http://schemas.microsoft.com/office/drawing/2014/main" id="{5DA6A557-97B3-4120-8EFD-A753A6490683}"/>
              </a:ext>
            </a:extLst>
          </p:cNvPr>
          <p:cNvSpPr>
            <a:spLocks noGrp="1" noChangeArrowheads="1"/>
          </p:cNvSpPr>
          <p:nvPr>
            <p:ph type="ftr" sz="quarter" idx="11"/>
          </p:nvPr>
        </p:nvSpPr>
        <p:spPr/>
        <p:txBody>
          <a:bodyPr/>
          <a:lstStyle>
            <a:lvl1pPr>
              <a:defRPr/>
            </a:lvl1pPr>
          </a:lstStyle>
          <a:p>
            <a:pPr>
              <a:defRPr/>
            </a:pPr>
            <a:endParaRPr lang="nl-NL"/>
          </a:p>
        </p:txBody>
      </p:sp>
      <p:sp>
        <p:nvSpPr>
          <p:cNvPr id="6" name="Rectangle 25">
            <a:extLst>
              <a:ext uri="{FF2B5EF4-FFF2-40B4-BE49-F238E27FC236}">
                <a16:creationId xmlns:a16="http://schemas.microsoft.com/office/drawing/2014/main" id="{0483FC64-5AF2-4846-BA34-0A7C8E69CE37}"/>
              </a:ext>
            </a:extLst>
          </p:cNvPr>
          <p:cNvSpPr>
            <a:spLocks noGrp="1" noChangeArrowheads="1"/>
          </p:cNvSpPr>
          <p:nvPr>
            <p:ph type="sldNum" sz="quarter" idx="12"/>
          </p:nvPr>
        </p:nvSpPr>
        <p:spPr/>
        <p:txBody>
          <a:bodyPr/>
          <a:lstStyle>
            <a:lvl1pPr>
              <a:defRPr/>
            </a:lvl1pPr>
          </a:lstStyle>
          <a:p>
            <a:pPr>
              <a:defRPr/>
            </a:pPr>
            <a:fld id="{61C0B495-F1F8-4505-B807-EA1551B31CDB}" type="slidenum">
              <a:rPr lang="nl-NL" altLang="nl-NL"/>
              <a:pPr>
                <a:defRPr/>
              </a:pPr>
              <a:t>‹nr.›</a:t>
            </a:fld>
            <a:endParaRPr lang="nl-NL" altLang="nl-NL"/>
          </a:p>
        </p:txBody>
      </p:sp>
    </p:spTree>
    <p:extLst>
      <p:ext uri="{BB962C8B-B14F-4D97-AF65-F5344CB8AC3E}">
        <p14:creationId xmlns:p14="http://schemas.microsoft.com/office/powerpoint/2010/main" val="2827084238"/>
      </p:ext>
    </p:extLst>
  </p:cSld>
  <p:clrMapOvr>
    <a:masterClrMapping/>
  </p:clrMapOvr>
  <p:transition spd="med" advTm="10000">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6161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C8723D0-AA74-432F-B5ED-F201599EA8C7}"/>
              </a:ext>
            </a:extLst>
          </p:cNvPr>
          <p:cNvGrpSpPr>
            <a:grpSpLocks/>
          </p:cNvGrpSpPr>
          <p:nvPr/>
        </p:nvGrpSpPr>
        <p:grpSpPr bwMode="auto">
          <a:xfrm>
            <a:off x="0" y="0"/>
            <a:ext cx="9144000" cy="6934200"/>
            <a:chOff x="0" y="0"/>
            <a:chExt cx="5760" cy="4368"/>
          </a:xfrm>
        </p:grpSpPr>
        <p:sp>
          <p:nvSpPr>
            <p:cNvPr id="114691" name="Freeform 3">
              <a:extLst>
                <a:ext uri="{FF2B5EF4-FFF2-40B4-BE49-F238E27FC236}">
                  <a16:creationId xmlns:a16="http://schemas.microsoft.com/office/drawing/2014/main" id="{AC8ABA29-A266-4631-B31F-576E74EA279C}"/>
                </a:ext>
              </a:extLst>
            </p:cNvPr>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lgn="ctr" eaLnBrk="1" hangingPunct="1">
                <a:defRPr/>
              </a:pPr>
              <a:endParaRPr lang="nl-NL">
                <a:effectLst>
                  <a:outerShdw blurRad="38100" dist="38100" dir="2700000" algn="tl">
                    <a:srgbClr val="000000">
                      <a:alpha val="43137"/>
                    </a:srgbClr>
                  </a:outerShdw>
                </a:effectLst>
                <a:cs typeface="+mn-cs"/>
              </a:endParaRPr>
            </a:p>
          </p:txBody>
        </p:sp>
        <p:sp>
          <p:nvSpPr>
            <p:cNvPr id="114692" name="Freeform 4">
              <a:extLst>
                <a:ext uri="{FF2B5EF4-FFF2-40B4-BE49-F238E27FC236}">
                  <a16:creationId xmlns:a16="http://schemas.microsoft.com/office/drawing/2014/main" id="{6B43EB1E-1630-494C-B9F6-7E922BA010C7}"/>
                </a:ext>
              </a:extLst>
            </p:cNvPr>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lgn="ctr" eaLnBrk="1" hangingPunct="1">
                <a:defRPr/>
              </a:pPr>
              <a:endParaRPr lang="nl-NL">
                <a:effectLst>
                  <a:outerShdw blurRad="38100" dist="38100" dir="2700000" algn="tl">
                    <a:srgbClr val="000000">
                      <a:alpha val="43137"/>
                    </a:srgbClr>
                  </a:outerShdw>
                </a:effectLst>
                <a:cs typeface="+mn-cs"/>
              </a:endParaRPr>
            </a:p>
          </p:txBody>
        </p:sp>
        <p:sp>
          <p:nvSpPr>
            <p:cNvPr id="114693" name="Freeform 5">
              <a:extLst>
                <a:ext uri="{FF2B5EF4-FFF2-40B4-BE49-F238E27FC236}">
                  <a16:creationId xmlns:a16="http://schemas.microsoft.com/office/drawing/2014/main" id="{C8219A8B-8C33-456F-98B4-4C3F71C221FC}"/>
                </a:ext>
              </a:extLst>
            </p:cNvPr>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lgn="ctr" eaLnBrk="1" hangingPunct="1">
                <a:defRPr/>
              </a:pPr>
              <a:endParaRPr lang="nl-NL">
                <a:effectLst>
                  <a:outerShdw blurRad="38100" dist="38100" dir="2700000" algn="tl">
                    <a:srgbClr val="000000">
                      <a:alpha val="43137"/>
                    </a:srgbClr>
                  </a:outerShdw>
                </a:effectLst>
                <a:cs typeface="+mn-cs"/>
              </a:endParaRPr>
            </a:p>
          </p:txBody>
        </p:sp>
        <p:sp>
          <p:nvSpPr>
            <p:cNvPr id="114694" name="Freeform 6">
              <a:extLst>
                <a:ext uri="{FF2B5EF4-FFF2-40B4-BE49-F238E27FC236}">
                  <a16:creationId xmlns:a16="http://schemas.microsoft.com/office/drawing/2014/main" id="{E3A6887F-1ADA-45F1-99A6-ECD16D7686F4}"/>
                </a:ext>
              </a:extLst>
            </p:cNvPr>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lgn="ctr" eaLnBrk="1" hangingPunct="1">
                <a:defRPr/>
              </a:pPr>
              <a:endParaRPr lang="nl-NL">
                <a:effectLst>
                  <a:outerShdw blurRad="38100" dist="38100" dir="2700000" algn="tl">
                    <a:srgbClr val="000000">
                      <a:alpha val="43137"/>
                    </a:srgbClr>
                  </a:outerShdw>
                </a:effectLst>
                <a:cs typeface="+mn-cs"/>
              </a:endParaRPr>
            </a:p>
          </p:txBody>
        </p:sp>
        <p:sp>
          <p:nvSpPr>
            <p:cNvPr id="114695" name="Freeform 7">
              <a:extLst>
                <a:ext uri="{FF2B5EF4-FFF2-40B4-BE49-F238E27FC236}">
                  <a16:creationId xmlns:a16="http://schemas.microsoft.com/office/drawing/2014/main" id="{55359955-61EF-438F-BE35-3F2C9C3024C0}"/>
                </a:ext>
              </a:extLst>
            </p:cNvPr>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lgn="ctr" eaLnBrk="1" hangingPunct="1">
                <a:defRPr/>
              </a:pPr>
              <a:endParaRPr lang="nl-NL">
                <a:effectLst>
                  <a:outerShdw blurRad="38100" dist="38100" dir="2700000" algn="tl">
                    <a:srgbClr val="000000">
                      <a:alpha val="43137"/>
                    </a:srgbClr>
                  </a:outerShdw>
                </a:effectLst>
                <a:cs typeface="+mn-cs"/>
              </a:endParaRPr>
            </a:p>
          </p:txBody>
        </p:sp>
        <p:sp>
          <p:nvSpPr>
            <p:cNvPr id="114696" name="Freeform 8">
              <a:extLst>
                <a:ext uri="{FF2B5EF4-FFF2-40B4-BE49-F238E27FC236}">
                  <a16:creationId xmlns:a16="http://schemas.microsoft.com/office/drawing/2014/main" id="{7EB090A7-58B5-4C72-A925-3144D21AB09F}"/>
                </a:ext>
              </a:extLst>
            </p:cNvPr>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lgn="ctr" eaLnBrk="1" hangingPunct="1">
                <a:defRPr/>
              </a:pPr>
              <a:endParaRPr lang="nl-NL">
                <a:effectLst>
                  <a:outerShdw blurRad="38100" dist="38100" dir="2700000" algn="tl">
                    <a:srgbClr val="000000">
                      <a:alpha val="43137"/>
                    </a:srgbClr>
                  </a:outerShdw>
                </a:effectLst>
                <a:cs typeface="+mn-cs"/>
              </a:endParaRPr>
            </a:p>
          </p:txBody>
        </p:sp>
        <p:sp>
          <p:nvSpPr>
            <p:cNvPr id="114697" name="Freeform 9">
              <a:extLst>
                <a:ext uri="{FF2B5EF4-FFF2-40B4-BE49-F238E27FC236}">
                  <a16:creationId xmlns:a16="http://schemas.microsoft.com/office/drawing/2014/main" id="{881BAC7D-397E-441F-8BD7-001176FEF69F}"/>
                </a:ext>
              </a:extLst>
            </p:cNvPr>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lgn="ctr" eaLnBrk="1" hangingPunct="1">
                <a:defRPr/>
              </a:pPr>
              <a:endParaRPr lang="nl-NL">
                <a:effectLst>
                  <a:outerShdw blurRad="38100" dist="38100" dir="2700000" algn="tl">
                    <a:srgbClr val="000000">
                      <a:alpha val="43137"/>
                    </a:srgbClr>
                  </a:outerShdw>
                </a:effectLst>
                <a:cs typeface="+mn-cs"/>
              </a:endParaRPr>
            </a:p>
          </p:txBody>
        </p:sp>
        <p:sp>
          <p:nvSpPr>
            <p:cNvPr id="114698" name="Freeform 10">
              <a:extLst>
                <a:ext uri="{FF2B5EF4-FFF2-40B4-BE49-F238E27FC236}">
                  <a16:creationId xmlns:a16="http://schemas.microsoft.com/office/drawing/2014/main" id="{B4399839-DFF0-498F-8EED-7324F1C60609}"/>
                </a:ext>
              </a:extLst>
            </p:cNvPr>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lgn="ctr" eaLnBrk="1" hangingPunct="1">
                <a:defRPr/>
              </a:pPr>
              <a:endParaRPr lang="nl-NL">
                <a:effectLst>
                  <a:outerShdw blurRad="38100" dist="38100" dir="2700000" algn="tl">
                    <a:srgbClr val="000000">
                      <a:alpha val="43137"/>
                    </a:srgbClr>
                  </a:outerShdw>
                </a:effectLst>
                <a:cs typeface="+mn-cs"/>
              </a:endParaRPr>
            </a:p>
          </p:txBody>
        </p:sp>
        <p:sp>
          <p:nvSpPr>
            <p:cNvPr id="114699" name="Freeform 11">
              <a:extLst>
                <a:ext uri="{FF2B5EF4-FFF2-40B4-BE49-F238E27FC236}">
                  <a16:creationId xmlns:a16="http://schemas.microsoft.com/office/drawing/2014/main" id="{1EAE4D05-3B1E-4B66-87A6-F83637397433}"/>
                </a:ext>
              </a:extLst>
            </p:cNvPr>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lgn="ctr" eaLnBrk="1" hangingPunct="1">
                <a:defRPr/>
              </a:pPr>
              <a:endParaRPr lang="nl-NL">
                <a:effectLst>
                  <a:outerShdw blurRad="38100" dist="38100" dir="2700000" algn="tl">
                    <a:srgbClr val="000000">
                      <a:alpha val="43137"/>
                    </a:srgbClr>
                  </a:outerShdw>
                </a:effectLst>
                <a:cs typeface="+mn-cs"/>
              </a:endParaRPr>
            </a:p>
          </p:txBody>
        </p:sp>
        <p:sp>
          <p:nvSpPr>
            <p:cNvPr id="114700" name="Rectangle 12">
              <a:extLst>
                <a:ext uri="{FF2B5EF4-FFF2-40B4-BE49-F238E27FC236}">
                  <a16:creationId xmlns:a16="http://schemas.microsoft.com/office/drawing/2014/main" id="{33081E18-80D2-4AC0-8587-1947D65741D7}"/>
                </a:ext>
              </a:extLst>
            </p:cNvPr>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lgn="ctr" eaLnBrk="1" hangingPunct="1">
                <a:defRPr/>
              </a:pPr>
              <a:endParaRPr lang="nl-NL">
                <a:effectLst>
                  <a:outerShdw blurRad="38100" dist="38100" dir="2700000" algn="tl">
                    <a:srgbClr val="000000">
                      <a:alpha val="43137"/>
                    </a:srgbClr>
                  </a:outerShdw>
                </a:effectLst>
                <a:cs typeface="+mn-cs"/>
              </a:endParaRPr>
            </a:p>
          </p:txBody>
        </p:sp>
        <p:sp>
          <p:nvSpPr>
            <p:cNvPr id="114701" name="Rectangle 13">
              <a:extLst>
                <a:ext uri="{FF2B5EF4-FFF2-40B4-BE49-F238E27FC236}">
                  <a16:creationId xmlns:a16="http://schemas.microsoft.com/office/drawing/2014/main" id="{19567DC7-8DFF-411D-8B8B-26C55E89D1D1}"/>
                </a:ext>
              </a:extLst>
            </p:cNvPr>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lgn="ctr" eaLnBrk="1" hangingPunct="1">
                <a:defRPr/>
              </a:pPr>
              <a:endParaRPr lang="nl-NL">
                <a:effectLst>
                  <a:outerShdw blurRad="38100" dist="38100" dir="2700000" algn="tl">
                    <a:srgbClr val="000000">
                      <a:alpha val="43137"/>
                    </a:srgbClr>
                  </a:outerShdw>
                </a:effectLst>
                <a:cs typeface="+mn-cs"/>
              </a:endParaRPr>
            </a:p>
          </p:txBody>
        </p:sp>
        <p:sp>
          <p:nvSpPr>
            <p:cNvPr id="114702" name="Freeform 14">
              <a:extLst>
                <a:ext uri="{FF2B5EF4-FFF2-40B4-BE49-F238E27FC236}">
                  <a16:creationId xmlns:a16="http://schemas.microsoft.com/office/drawing/2014/main" id="{B7025753-EBB5-4943-97CB-08A38EFBB273}"/>
                </a:ext>
              </a:extLst>
            </p:cNvPr>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lgn="ctr" eaLnBrk="1" hangingPunct="1">
                <a:defRPr/>
              </a:pPr>
              <a:endParaRPr lang="nl-NL">
                <a:effectLst>
                  <a:outerShdw blurRad="38100" dist="38100" dir="2700000" algn="tl">
                    <a:srgbClr val="000000">
                      <a:alpha val="43137"/>
                    </a:srgbClr>
                  </a:outerShdw>
                </a:effectLst>
                <a:cs typeface="+mn-cs"/>
              </a:endParaRPr>
            </a:p>
          </p:txBody>
        </p:sp>
        <p:sp>
          <p:nvSpPr>
            <p:cNvPr id="114703" name="Freeform 15">
              <a:extLst>
                <a:ext uri="{FF2B5EF4-FFF2-40B4-BE49-F238E27FC236}">
                  <a16:creationId xmlns:a16="http://schemas.microsoft.com/office/drawing/2014/main" id="{8A512335-69F2-427A-8CC0-501687FEBE85}"/>
                </a:ext>
              </a:extLst>
            </p:cNvPr>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lgn="ctr" eaLnBrk="1" hangingPunct="1">
                <a:defRPr/>
              </a:pPr>
              <a:endParaRPr lang="nl-NL">
                <a:effectLst>
                  <a:outerShdw blurRad="38100" dist="38100" dir="2700000" algn="tl">
                    <a:srgbClr val="000000">
                      <a:alpha val="43137"/>
                    </a:srgbClr>
                  </a:outerShdw>
                </a:effectLst>
                <a:cs typeface="+mn-cs"/>
              </a:endParaRPr>
            </a:p>
          </p:txBody>
        </p:sp>
        <p:sp>
          <p:nvSpPr>
            <p:cNvPr id="114704" name="Freeform 16">
              <a:extLst>
                <a:ext uri="{FF2B5EF4-FFF2-40B4-BE49-F238E27FC236}">
                  <a16:creationId xmlns:a16="http://schemas.microsoft.com/office/drawing/2014/main" id="{37B1B846-E9CC-4CFA-B513-DB3B8C7876B7}"/>
                </a:ext>
              </a:extLst>
            </p:cNvPr>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lgn="ctr" eaLnBrk="1" hangingPunct="1">
                <a:defRPr/>
              </a:pPr>
              <a:endParaRPr lang="nl-NL">
                <a:effectLst>
                  <a:outerShdw blurRad="38100" dist="38100" dir="2700000" algn="tl">
                    <a:srgbClr val="000000">
                      <a:alpha val="43137"/>
                    </a:srgbClr>
                  </a:outerShdw>
                </a:effectLst>
                <a:cs typeface="+mn-cs"/>
              </a:endParaRPr>
            </a:p>
          </p:txBody>
        </p:sp>
        <p:sp>
          <p:nvSpPr>
            <p:cNvPr id="114705" name="Freeform 17">
              <a:extLst>
                <a:ext uri="{FF2B5EF4-FFF2-40B4-BE49-F238E27FC236}">
                  <a16:creationId xmlns:a16="http://schemas.microsoft.com/office/drawing/2014/main" id="{761AD2F8-0ACF-48DB-9114-42D41E15ED2E}"/>
                </a:ext>
              </a:extLst>
            </p:cNvPr>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lgn="ctr" eaLnBrk="1" hangingPunct="1">
                <a:defRPr/>
              </a:pPr>
              <a:endParaRPr lang="nl-NL">
                <a:effectLst>
                  <a:outerShdw blurRad="38100" dist="38100" dir="2700000" algn="tl">
                    <a:srgbClr val="000000">
                      <a:alpha val="43137"/>
                    </a:srgbClr>
                  </a:outerShdw>
                </a:effectLst>
                <a:cs typeface="+mn-cs"/>
              </a:endParaRPr>
            </a:p>
          </p:txBody>
        </p:sp>
        <p:sp>
          <p:nvSpPr>
            <p:cNvPr id="114706" name="Freeform 18">
              <a:extLst>
                <a:ext uri="{FF2B5EF4-FFF2-40B4-BE49-F238E27FC236}">
                  <a16:creationId xmlns:a16="http://schemas.microsoft.com/office/drawing/2014/main" id="{36966001-7933-4A77-97AE-8CD72ED052EE}"/>
                </a:ext>
              </a:extLst>
            </p:cNvPr>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lgn="ctr" eaLnBrk="1" hangingPunct="1">
                <a:defRPr/>
              </a:pPr>
              <a:endParaRPr lang="nl-NL">
                <a:effectLst>
                  <a:outerShdw blurRad="38100" dist="38100" dir="2700000" algn="tl">
                    <a:srgbClr val="000000">
                      <a:alpha val="43137"/>
                    </a:srgbClr>
                  </a:outerShdw>
                </a:effectLst>
                <a:cs typeface="+mn-cs"/>
              </a:endParaRPr>
            </a:p>
          </p:txBody>
        </p:sp>
        <p:sp>
          <p:nvSpPr>
            <p:cNvPr id="114707" name="Freeform 19">
              <a:extLst>
                <a:ext uri="{FF2B5EF4-FFF2-40B4-BE49-F238E27FC236}">
                  <a16:creationId xmlns:a16="http://schemas.microsoft.com/office/drawing/2014/main" id="{F164A52C-0B94-46F5-BD7A-8FBE7E616E82}"/>
                </a:ext>
              </a:extLst>
            </p:cNvPr>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lgn="ctr" eaLnBrk="1" hangingPunct="1">
                <a:defRPr/>
              </a:pPr>
              <a:endParaRPr lang="nl-NL">
                <a:effectLst>
                  <a:outerShdw blurRad="38100" dist="38100" dir="2700000" algn="tl">
                    <a:srgbClr val="000000">
                      <a:alpha val="43137"/>
                    </a:srgbClr>
                  </a:outerShdw>
                </a:effectLst>
                <a:cs typeface="+mn-cs"/>
              </a:endParaRPr>
            </a:p>
          </p:txBody>
        </p:sp>
        <p:sp>
          <p:nvSpPr>
            <p:cNvPr id="114708" name="Freeform 20">
              <a:extLst>
                <a:ext uri="{FF2B5EF4-FFF2-40B4-BE49-F238E27FC236}">
                  <a16:creationId xmlns:a16="http://schemas.microsoft.com/office/drawing/2014/main" id="{3BA60A1D-F802-4DC9-8CC6-74CE95D19C82}"/>
                </a:ext>
              </a:extLst>
            </p:cNvPr>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lgn="ctr" eaLnBrk="1" hangingPunct="1">
                <a:defRPr/>
              </a:pPr>
              <a:endParaRPr lang="nl-NL">
                <a:effectLst>
                  <a:outerShdw blurRad="38100" dist="38100" dir="2700000" algn="tl">
                    <a:srgbClr val="000000">
                      <a:alpha val="43137"/>
                    </a:srgbClr>
                  </a:outerShdw>
                </a:effectLst>
                <a:cs typeface="+mn-cs"/>
              </a:endParaRPr>
            </a:p>
          </p:txBody>
        </p:sp>
      </p:grpSp>
      <p:sp>
        <p:nvSpPr>
          <p:cNvPr id="114709" name="Rectangle 21">
            <a:extLst>
              <a:ext uri="{FF2B5EF4-FFF2-40B4-BE49-F238E27FC236}">
                <a16:creationId xmlns:a16="http://schemas.microsoft.com/office/drawing/2014/main" id="{A829C30D-72D4-4443-BDDC-2E4B81BBE284}"/>
              </a:ext>
            </a:extLst>
          </p:cNvPr>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l-NL"/>
              <a:t>Klik om het opmaakprofiel te bewerken</a:t>
            </a:r>
          </a:p>
        </p:txBody>
      </p:sp>
      <p:sp>
        <p:nvSpPr>
          <p:cNvPr id="114710" name="Rectangle 22">
            <a:extLst>
              <a:ext uri="{FF2B5EF4-FFF2-40B4-BE49-F238E27FC236}">
                <a16:creationId xmlns:a16="http://schemas.microsoft.com/office/drawing/2014/main" id="{4E1D491B-8927-4C02-9849-7E25D7D88A69}"/>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114711" name="Rectangle 23">
            <a:extLst>
              <a:ext uri="{FF2B5EF4-FFF2-40B4-BE49-F238E27FC236}">
                <a16:creationId xmlns:a16="http://schemas.microsoft.com/office/drawing/2014/main" id="{68791601-220E-4867-82B3-D8E749FFD550}"/>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chemeClr val="tx1"/>
                </a:solidFill>
                <a:effectLst>
                  <a:outerShdw blurRad="38100" dist="38100" dir="2700000" algn="tl">
                    <a:srgbClr val="000000"/>
                  </a:outerShdw>
                </a:effectLst>
                <a:latin typeface="+mn-lt"/>
                <a:cs typeface="+mn-cs"/>
              </a:defRPr>
            </a:lvl1pPr>
          </a:lstStyle>
          <a:p>
            <a:pPr>
              <a:defRPr/>
            </a:pPr>
            <a:endParaRPr lang="nl-NL"/>
          </a:p>
        </p:txBody>
      </p:sp>
      <p:sp>
        <p:nvSpPr>
          <p:cNvPr id="114712" name="Rectangle 24">
            <a:extLst>
              <a:ext uri="{FF2B5EF4-FFF2-40B4-BE49-F238E27FC236}">
                <a16:creationId xmlns:a16="http://schemas.microsoft.com/office/drawing/2014/main" id="{1E3033B4-2992-4156-ADA0-F2FCAF0516AA}"/>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effectLst>
                  <a:outerShdw blurRad="38100" dist="38100" dir="2700000" algn="tl">
                    <a:srgbClr val="000000"/>
                  </a:outerShdw>
                </a:effectLst>
                <a:latin typeface="+mn-lt"/>
                <a:cs typeface="+mn-cs"/>
              </a:defRPr>
            </a:lvl1pPr>
          </a:lstStyle>
          <a:p>
            <a:pPr>
              <a:defRPr/>
            </a:pPr>
            <a:endParaRPr lang="nl-NL"/>
          </a:p>
        </p:txBody>
      </p:sp>
      <p:sp>
        <p:nvSpPr>
          <p:cNvPr id="114713" name="Rectangle 25">
            <a:extLst>
              <a:ext uri="{FF2B5EF4-FFF2-40B4-BE49-F238E27FC236}">
                <a16:creationId xmlns:a16="http://schemas.microsoft.com/office/drawing/2014/main" id="{F35CA8EF-D5BD-4449-9394-A577A2DC5492}"/>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effectLst>
                  <a:outerShdw blurRad="38100" dist="38100" dir="2700000" algn="tl">
                    <a:srgbClr val="000000"/>
                  </a:outerShdw>
                </a:effectLst>
                <a:latin typeface="Times New Roman" panose="02020603050405020304" pitchFamily="18" charset="0"/>
              </a:defRPr>
            </a:lvl1pPr>
          </a:lstStyle>
          <a:p>
            <a:pPr>
              <a:defRPr/>
            </a:pPr>
            <a:fld id="{48BA3A2B-A1C4-4E1E-9E2A-22D193903DF5}" type="slidenum">
              <a:rPr lang="nl-NL" altLang="nl-NL"/>
              <a:pPr>
                <a:defRPr/>
              </a:pPr>
              <a:t>‹nr.›</a:t>
            </a:fld>
            <a:endParaRPr lang="nl-NL" altLang="nl-NL"/>
          </a:p>
        </p:txBody>
      </p:sp>
    </p:spTree>
  </p:cSld>
  <p:clrMap bg1="dk2" tx1="lt1" bg2="dk1" tx2="lt2" accent1="accent1" accent2="accent2" accent3="accent3" accent4="accent4" accent5="accent5" accent6="accent6" hlink="hlink" folHlink="folHlink"/>
  <p:sldLayoutIdLst>
    <p:sldLayoutId id="2147484874" r:id="rId1"/>
    <p:sldLayoutId id="2147484875" r:id="rId2"/>
    <p:sldLayoutId id="2147484876" r:id="rId3"/>
    <p:sldLayoutId id="2147484877" r:id="rId4"/>
    <p:sldLayoutId id="2147484878" r:id="rId5"/>
    <p:sldLayoutId id="2147484879" r:id="rId6"/>
    <p:sldLayoutId id="2147484880" r:id="rId7"/>
    <p:sldLayoutId id="2147484881" r:id="rId8"/>
    <p:sldLayoutId id="2147484882" r:id="rId9"/>
    <p:sldLayoutId id="2147484883" r:id="rId10"/>
    <p:sldLayoutId id="2147484884" r:id="rId11"/>
    <p:sldLayoutId id="2147484885" r:id="rId12"/>
  </p:sldLayoutIdLst>
  <p:transition spd="med" advTm="10000">
    <p:fade thruBlk="1"/>
  </p:transition>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Afbeelding 5" descr="Afbeelding met gras, buiten, groen, welig&#10;&#10;Automatisch gegenereerde beschrijving">
            <a:extLst>
              <a:ext uri="{FF2B5EF4-FFF2-40B4-BE49-F238E27FC236}">
                <a16:creationId xmlns:a16="http://schemas.microsoft.com/office/drawing/2014/main" id="{DBD60E94-4FC2-4C94-ABAE-1CCECDC24C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91900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5">
            <a:extLst>
              <a:ext uri="{FF2B5EF4-FFF2-40B4-BE49-F238E27FC236}">
                <a16:creationId xmlns:a16="http://schemas.microsoft.com/office/drawing/2014/main" id="{F4B0AD33-354B-437C-BE26-843EF8356AAC}"/>
              </a:ext>
            </a:extLst>
          </p:cNvPr>
          <p:cNvSpPr txBox="1">
            <a:spLocks noChangeArrowheads="1"/>
          </p:cNvSpPr>
          <p:nvPr/>
        </p:nvSpPr>
        <p:spPr bwMode="auto">
          <a:xfrm>
            <a:off x="-249238" y="5857875"/>
            <a:ext cx="93932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r" eaLnBrk="1" hangingPunct="1">
              <a:spcBef>
                <a:spcPct val="0"/>
              </a:spcBef>
              <a:buClrTx/>
              <a:buSzTx/>
              <a:buFontTx/>
              <a:buNone/>
            </a:pPr>
            <a:r>
              <a:rPr lang="nl-NL" altLang="nl-NL" sz="2800" dirty="0">
                <a:solidFill>
                  <a:srgbClr val="AB1613"/>
                </a:solidFill>
                <a:latin typeface="Tahoma" panose="020B0604030504040204" pitchFamily="34" charset="0"/>
              </a:rPr>
              <a:t>Met vakantievrijwilligers en begeleiding</a:t>
            </a:r>
          </a:p>
          <a:p>
            <a:pPr algn="r" eaLnBrk="1" hangingPunct="1">
              <a:spcBef>
                <a:spcPct val="0"/>
              </a:spcBef>
              <a:buClrTx/>
              <a:buSzTx/>
              <a:buFontTx/>
              <a:buNone/>
            </a:pPr>
            <a:r>
              <a:rPr lang="nl-NL" altLang="nl-NL" sz="2800" dirty="0">
                <a:solidFill>
                  <a:srgbClr val="AB1613"/>
                </a:solidFill>
                <a:latin typeface="Tahoma" panose="020B0604030504040204" pitchFamily="34" charset="0"/>
              </a:rPr>
              <a:t>Ondersteund door diaconieën en particulieren</a:t>
            </a:r>
          </a:p>
        </p:txBody>
      </p:sp>
      <p:sp>
        <p:nvSpPr>
          <p:cNvPr id="24580" name="Text Box 5">
            <a:extLst>
              <a:ext uri="{FF2B5EF4-FFF2-40B4-BE49-F238E27FC236}">
                <a16:creationId xmlns:a16="http://schemas.microsoft.com/office/drawing/2014/main" id="{08B11CBF-A3A0-445C-A8A6-C576A697597E}"/>
              </a:ext>
            </a:extLst>
          </p:cNvPr>
          <p:cNvSpPr txBox="1">
            <a:spLocks noChangeArrowheads="1"/>
          </p:cNvSpPr>
          <p:nvPr/>
        </p:nvSpPr>
        <p:spPr bwMode="auto">
          <a:xfrm>
            <a:off x="-46038" y="260350"/>
            <a:ext cx="709295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r" eaLnBrk="1" hangingPunct="1">
              <a:spcBef>
                <a:spcPct val="0"/>
              </a:spcBef>
              <a:buClrTx/>
              <a:buSzTx/>
              <a:buFontTx/>
              <a:buNone/>
            </a:pPr>
            <a:r>
              <a:rPr lang="nl-NL" altLang="nl-NL" sz="2400" dirty="0">
                <a:solidFill>
                  <a:srgbClr val="AB1613"/>
                </a:solidFill>
                <a:latin typeface="Tahoma" panose="020B0604030504040204" pitchFamily="34" charset="0"/>
              </a:rPr>
              <a:t>Time-outvoorziening voor dak- en thuislozen</a:t>
            </a:r>
          </a:p>
        </p:txBody>
      </p:sp>
      <p:pic>
        <p:nvPicPr>
          <p:cNvPr id="24581" name="Afbeelding 7">
            <a:extLst>
              <a:ext uri="{FF2B5EF4-FFF2-40B4-BE49-F238E27FC236}">
                <a16:creationId xmlns:a16="http://schemas.microsoft.com/office/drawing/2014/main" id="{598DE2BB-B1E9-4514-86B0-B1D8730072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0"/>
            <a:ext cx="190817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Afbeelding 1">
            <a:extLst>
              <a:ext uri="{FF2B5EF4-FFF2-40B4-BE49-F238E27FC236}">
                <a16:creationId xmlns:a16="http://schemas.microsoft.com/office/drawing/2014/main" id="{223648A9-B1ED-4979-9C5E-34750E2103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Afbeelding 7">
            <a:extLst>
              <a:ext uri="{FF2B5EF4-FFF2-40B4-BE49-F238E27FC236}">
                <a16:creationId xmlns:a16="http://schemas.microsoft.com/office/drawing/2014/main" id="{E5E2F2DB-AC25-4998-AC13-D7D40290F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76925"/>
            <a:ext cx="1550988"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2">
            <a:extLst>
              <a:ext uri="{FF2B5EF4-FFF2-40B4-BE49-F238E27FC236}">
                <a16:creationId xmlns:a16="http://schemas.microsoft.com/office/drawing/2014/main" id="{D2B71907-BD98-449C-9996-D0F280738781}"/>
              </a:ext>
            </a:extLst>
          </p:cNvPr>
          <p:cNvSpPr>
            <a:spLocks noChangeArrowheads="1"/>
          </p:cNvSpPr>
          <p:nvPr/>
        </p:nvSpPr>
        <p:spPr bwMode="auto">
          <a:xfrm>
            <a:off x="1187450" y="5851525"/>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nl-NL" altLang="nl-NL" sz="4400">
                <a:solidFill>
                  <a:srgbClr val="AB1613"/>
                </a:solidFill>
                <a:latin typeface="Verdana" panose="020B0604030504040204" pitchFamily="34" charset="0"/>
              </a:rPr>
              <a:t>…even thuiskomen …</a:t>
            </a:r>
          </a:p>
        </p:txBody>
      </p:sp>
    </p:spTree>
  </p:cSld>
  <p:clrMapOvr>
    <a:masterClrMapping/>
  </p:clrMapOvr>
  <mc:AlternateContent xmlns:mc="http://schemas.openxmlformats.org/markup-compatibility/2006" xmlns:p14="http://schemas.microsoft.com/office/powerpoint/2010/main">
    <mc:Choice Requires="p14">
      <p:transition p14:dur="0" advTm="11000"/>
    </mc:Choice>
    <mc:Fallback xmlns="">
      <p:transition advTm="11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F7559475-343A-496C-A716-D7336EEA5CBA}"/>
              </a:ext>
            </a:extLst>
          </p:cNvPr>
          <p:cNvSpPr>
            <a:spLocks noGrp="1"/>
          </p:cNvSpPr>
          <p:nvPr>
            <p:ph type="subTitle" idx="4294967295"/>
          </p:nvPr>
        </p:nvSpPr>
        <p:spPr>
          <a:xfrm>
            <a:off x="-141288" y="685800"/>
            <a:ext cx="9318626" cy="467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148" tIns="68580" rIns="68580" bIns="34290"/>
          <a:lstStyle/>
          <a:p>
            <a:pPr marL="228600" indent="-228600" algn="ctr">
              <a:lnSpc>
                <a:spcPct val="80000"/>
              </a:lnSpc>
              <a:buFontTx/>
              <a:buNone/>
            </a:pPr>
            <a:r>
              <a:rPr lang="nl-NL" altLang="nl-NL" sz="1300">
                <a:effectLst/>
                <a:latin typeface="Verdana" panose="020B0604030504040204" pitchFamily="34" charset="0"/>
              </a:rPr>
              <a:t>Hummelo, Laag Keppel, Doesburg, Giesbeek Doetinchem, Hengelo (Gld), Wichmond, Dieren, Angerlo, Beekbergen, Neede, Zutphen, Voorst, Warnsveld, de Steeg, Duiven, Ellecom, Zevenaar, Velp, Toldijk, Drempt, Laag Keppel, Baak, Eefde, Geesteren, Didam, Eerbeek, Vorden, Wehl, Laren, Varsseveld, Gorssel, Brummen, Steenderen, Lichtenvoorde, Silvolde, Ruurlo, Gendringen, Almen, Zelhem, Winterswijk, Aalten, Rozendaal, Angeren, Elst, Laren (Gld), Eibergen, De Heurne, Giesbeek, Loenen, ’s-Heerenberg, Gendt, Malden, Enschede, Holten, Arnhem, Apeldoorn, Rijssen, Putten, Nijbroek, Twello, Vorchten, Oosterbeek, Wezep, Zegveld, Beekbergen, Harderwijk, Kampen, Beuningen, Tiel, Lith, Hattem, Kamperveen, Altforst, Huisen, Ochten, Grave, Ermelo, Nijkerk, Spijk, Nunspeet, Elburg, Vaassen, Almelo, Beesd, Hoevelaken, Gorinchem, Goudriaan, Ottoland, Langerak, Gouderak, Ameide, Dreischor, Lexmond, Eindhoven, Best, Nuenen, Waalre, Helmond, Uden, Herwijnen, Hoogeloon-Eersel, Waalwijk, Almkerk, Berlicum, Zevenbergen, Nieuwendijk, Raamsdonkveer, Wormerveer, Sleeuwijk, Wijk en Aalburg, Oss, Hilvarenbeek, Krimpen aan den IJssel, Heemse, Coevorden, Metslawier, Bunschoten Spakenburg, Zuid Scharwoude, Lemmer, Amersfoort, Stavoren, Hoogkarspel, Goes, Delft, Dordrecht, Rotterdam, Numansdorp, Dalfsen, Bennekom, Middelburg, Leek, Westerbork, Utrecht, Serooskerke, Zwijndrecht, Enkhuizen, Zuidhorn, Geleen, Uithuizermeden, Terneuzen, Haren, Gerkesklooster, Gerselaar, Hilversum, Ridderkerk, Maas, Ilpendam, Trynalden, Woensdrecht, Hasselt, Monster, Brouwershaven, Buitenpost, Leeuwarden, Westkapelle, Ten Post, Beerta, Heino, Maartensdijk, Bergentheim, Mariënberg, Siegerswoude, Bruchterveld, Kadoelen, Puttershoek, Nieuwleusen, Stadskanaal, Grou, IJzendijke, Groningen, Waspik, Urk, ‘s-Gravenzande, Zwartsluis, Lemele, Gouda, Noordbergum, Drachten, Den Bommel, Dirkshorn, Sassenheim, Bergen op Zoom, Leiden, Portugaal, Joure, Woerden, Lutjebroek, Soest, Hendrik Ido Ambacht, Barendrecht, Maasdijk, Uitgeest, Tzum, Purmerend, Vlissingen, Hellevoetsluis, Grijpskerke, Bolsward, Nieuw Lekkerland, Rouveen, Oostbierum, Papendrecht, Elsloo, Oosterwolde, Dronten, Zwolle, Hoogezand Sappemeer, St. Jansklooster, Luttelgeest, Bergen, Emmeloord, Heerenveen, Veenendaal, Berkel en Rodenrijs, Thesinge, Lelystad, Axel, Klazienaveen, Zoutkamp, Sint Jacobiparochie, Weert, Assen, Norg, Maassluis, Den Ham, Capelle aan den IJssel, ’s Heerarendskerke, Oppenhuizen, Zoelen, Bodegraven, Terschelling, Ten Boer, Wanswerd, Maastricht, Wierden, Blankenham, Veendam, Obdam, Blija, ’s-Gravendeel, Ruinerwold, Hoorn, Hoogeveen, IJsselmuiden, Boskoop, Sellingen, Heemstede, Medemblik, Oostburg, Santpoort- Velserbroek, Drogeham, Zaamslag, Huizen, Hardenberg, , Nieuwerkerk a/d IJssel, Loosdrecht, Oldenmark, Reitsum,  Gieterveen, Brielle, Duivendrecht, Arnemuiden, Hellum, Koudum, Sirjansland, Sint Pancras, Aarlanderveen, Sibrandbuorren, Annen, Langezwaag, Tolbert, Grafhorst, Ommen, Ureterp, Vinkenga, Zuiderwoude, Kollum, Oudwoude, Goor, Vriezenveen, Winsum-Obergum, Rijsoord, Hardinxveld-Giessendam, Holwerd, Haarlem, Zuidwolde, Zevenhuizen Z-H, Sint Laurens, Nieuw Buinen, Leidschendam, Bussum, Hoofddorp, Nijeveen, Renswoude, Tholen, Houten, Honselersdijk, Vlaardingen, Munnekezijl, Biervliet, Strijen, Oostkapelle, Harkstede, Swifterbant, Sliedrecht, Damwald, Amerongen,  Middenmeer, Zoetermeer, Tjerkwerd, Broek in Waterland, ’s-Gravenhage, Meppel, Longerhouw</a:t>
            </a:r>
          </a:p>
        </p:txBody>
      </p:sp>
      <p:sp>
        <p:nvSpPr>
          <p:cNvPr id="25603" name="Titel 1">
            <a:extLst>
              <a:ext uri="{FF2B5EF4-FFF2-40B4-BE49-F238E27FC236}">
                <a16:creationId xmlns:a16="http://schemas.microsoft.com/office/drawing/2014/main" id="{8D12DF10-D2F8-4C07-A9B3-D6F6E4C12C6C}"/>
              </a:ext>
            </a:extLst>
          </p:cNvPr>
          <p:cNvSpPr>
            <a:spLocks/>
          </p:cNvSpPr>
          <p:nvPr/>
        </p:nvSpPr>
        <p:spPr bwMode="auto">
          <a:xfrm>
            <a:off x="157163" y="0"/>
            <a:ext cx="8723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SzPct val="120000"/>
              <a:buFontTx/>
              <a:buNone/>
            </a:pPr>
            <a:r>
              <a:rPr lang="nl-NL" altLang="nl-NL" b="0">
                <a:solidFill>
                  <a:srgbClr val="FFFF00"/>
                </a:solidFill>
                <a:latin typeface="Tahoma" panose="020B0604030504040204" pitchFamily="34" charset="0"/>
              </a:rPr>
              <a:t>Ondersteunende kerken 2015-2020 </a:t>
            </a:r>
            <a:r>
              <a:rPr lang="nl-NL" altLang="nl-NL" sz="1400" b="0">
                <a:solidFill>
                  <a:srgbClr val="FFFF00"/>
                </a:solidFill>
                <a:latin typeface="Tahoma" panose="020B0604030504040204" pitchFamily="34" charset="0"/>
              </a:rPr>
              <a:t>Stand 01-01-2021</a:t>
            </a:r>
          </a:p>
        </p:txBody>
      </p:sp>
    </p:spTree>
  </p:cSld>
  <p:clrMapOvr>
    <a:masterClrMapping/>
  </p:clrMapOvr>
  <p:transition advTm="10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54146A5-4AB7-477B-B2DB-147481A778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5363" y="514350"/>
            <a:ext cx="4256087"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el 1">
            <a:extLst>
              <a:ext uri="{FF2B5EF4-FFF2-40B4-BE49-F238E27FC236}">
                <a16:creationId xmlns:a16="http://schemas.microsoft.com/office/drawing/2014/main" id="{85E7AD77-92A2-41CA-AF5F-2CA1B4D1CB94}"/>
              </a:ext>
            </a:extLst>
          </p:cNvPr>
          <p:cNvSpPr txBox="1">
            <a:spLocks/>
          </p:cNvSpPr>
          <p:nvPr/>
        </p:nvSpPr>
        <p:spPr bwMode="auto">
          <a:xfrm>
            <a:off x="449263" y="2420938"/>
            <a:ext cx="7777162" cy="1963737"/>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algn="l">
              <a:defRPr/>
            </a:pPr>
            <a:endParaRPr lang="nl-NL" sz="2000" kern="0" dirty="0">
              <a:latin typeface="Calibri" panose="020F0502020204030204" pitchFamily="34" charset="0"/>
            </a:endParaRPr>
          </a:p>
        </p:txBody>
      </p:sp>
      <p:sp>
        <p:nvSpPr>
          <p:cNvPr id="27" name="Titel 1">
            <a:extLst>
              <a:ext uri="{FF2B5EF4-FFF2-40B4-BE49-F238E27FC236}">
                <a16:creationId xmlns:a16="http://schemas.microsoft.com/office/drawing/2014/main" id="{E137F68E-A598-4668-803A-A1E609064B1C}"/>
              </a:ext>
            </a:extLst>
          </p:cNvPr>
          <p:cNvSpPr txBox="1">
            <a:spLocks/>
          </p:cNvSpPr>
          <p:nvPr/>
        </p:nvSpPr>
        <p:spPr bwMode="auto">
          <a:xfrm>
            <a:off x="-73025" y="3429000"/>
            <a:ext cx="5003800" cy="2006600"/>
          </a:xfrm>
          <a:prstGeom prst="rect">
            <a:avLst/>
          </a:prstGeom>
          <a:noFill/>
          <a:ln w="9525">
            <a:noFill/>
            <a:miter lim="800000"/>
            <a:headEnd/>
            <a:tailEnd/>
          </a:ln>
          <a:effectLst/>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lvl="1" algn="l">
              <a:defRPr/>
            </a:pPr>
            <a:r>
              <a:rPr lang="nl-NL" sz="2000" b="0" kern="0" dirty="0">
                <a:solidFill>
                  <a:srgbClr val="FFFF00"/>
                </a:solidFill>
                <a:latin typeface="Verdana" panose="020B0604030504040204" pitchFamily="34" charset="0"/>
                <a:ea typeface="Verdana" panose="020B0604030504040204" pitchFamily="34" charset="0"/>
                <a:cs typeface="Tahoma" panose="020B0604030504040204" pitchFamily="34" charset="0"/>
              </a:rPr>
              <a:t>Je wordt gezien</a:t>
            </a:r>
          </a:p>
          <a:p>
            <a:pPr lvl="1" algn="l">
              <a:defRPr/>
            </a:pPr>
            <a:r>
              <a:rPr lang="nl-NL" sz="2000" b="0" kern="0" dirty="0">
                <a:solidFill>
                  <a:srgbClr val="FFFF00"/>
                </a:solidFill>
                <a:latin typeface="Verdana" panose="020B0604030504040204" pitchFamily="34" charset="0"/>
                <a:ea typeface="Verdana" panose="020B0604030504040204" pitchFamily="34" charset="0"/>
                <a:cs typeface="Tahoma" panose="020B0604030504040204" pitchFamily="34" charset="0"/>
              </a:rPr>
              <a:t>Je maakt contact</a:t>
            </a:r>
          </a:p>
          <a:p>
            <a:pPr lvl="1" algn="l">
              <a:defRPr/>
            </a:pPr>
            <a:r>
              <a:rPr lang="nl-NL" sz="2000" b="0" kern="0" dirty="0">
                <a:solidFill>
                  <a:srgbClr val="FFFF00"/>
                </a:solidFill>
                <a:latin typeface="Verdana" panose="020B0604030504040204" pitchFamily="34" charset="0"/>
                <a:ea typeface="Verdana" panose="020B0604030504040204" pitchFamily="34" charset="0"/>
                <a:cs typeface="Tahoma" panose="020B0604030504040204" pitchFamily="34" charset="0"/>
              </a:rPr>
              <a:t>Je kan je verhaal vertellen</a:t>
            </a:r>
          </a:p>
          <a:p>
            <a:pPr lvl="1" algn="l">
              <a:defRPr/>
            </a:pPr>
            <a:r>
              <a:rPr lang="nl-NL" sz="2000" b="0" kern="0" dirty="0">
                <a:solidFill>
                  <a:srgbClr val="FFFF00"/>
                </a:solidFill>
                <a:latin typeface="Verdana" panose="020B0604030504040204" pitchFamily="34" charset="0"/>
                <a:ea typeface="Verdana" panose="020B0604030504040204" pitchFamily="34" charset="0"/>
                <a:cs typeface="Tahoma" panose="020B0604030504040204" pitchFamily="34" charset="0"/>
              </a:rPr>
              <a:t>Je komt tot rust</a:t>
            </a:r>
          </a:p>
          <a:p>
            <a:pPr lvl="1" algn="l">
              <a:defRPr/>
            </a:pPr>
            <a:r>
              <a:rPr lang="nl-NL" sz="2000" b="0" kern="0" dirty="0">
                <a:solidFill>
                  <a:srgbClr val="FFFF00"/>
                </a:solidFill>
                <a:latin typeface="Verdana" panose="020B0604030504040204" pitchFamily="34" charset="0"/>
                <a:ea typeface="Verdana" panose="020B0604030504040204" pitchFamily="34" charset="0"/>
                <a:cs typeface="Tahoma" panose="020B0604030504040204" pitchFamily="34" charset="0"/>
              </a:rPr>
              <a:t>Je kunt een stap maken</a:t>
            </a:r>
          </a:p>
        </p:txBody>
      </p:sp>
      <p:sp>
        <p:nvSpPr>
          <p:cNvPr id="3" name="Rechthoek 2">
            <a:extLst>
              <a:ext uri="{FF2B5EF4-FFF2-40B4-BE49-F238E27FC236}">
                <a16:creationId xmlns:a16="http://schemas.microsoft.com/office/drawing/2014/main" id="{8CF6054D-E031-47A3-9657-5CC73761B1F7}"/>
              </a:ext>
            </a:extLst>
          </p:cNvPr>
          <p:cNvSpPr/>
          <p:nvPr/>
        </p:nvSpPr>
        <p:spPr>
          <a:xfrm>
            <a:off x="128588" y="188913"/>
            <a:ext cx="8907462" cy="1200150"/>
          </a:xfrm>
          <a:prstGeom prst="rect">
            <a:avLst/>
          </a:prstGeom>
        </p:spPr>
        <p:txBody>
          <a:bodyPr>
            <a:spAutoFit/>
          </a:bodyPr>
          <a:lstStyle/>
          <a:p>
            <a:pPr>
              <a:defRPr/>
            </a:pPr>
            <a:r>
              <a:rPr lang="nl-NL" sz="3600" kern="0" dirty="0">
                <a:solidFill>
                  <a:srgbClr val="FFFF99"/>
                </a:solidFill>
                <a:ea typeface="Verdana" panose="020B0604030504040204" pitchFamily="34" charset="0"/>
                <a:cs typeface="Tahoma" panose="020B0604030504040204" pitchFamily="34" charset="0"/>
              </a:rPr>
              <a:t>Time-outvoorziening</a:t>
            </a:r>
          </a:p>
          <a:p>
            <a:pPr>
              <a:defRPr/>
            </a:pPr>
            <a:r>
              <a:rPr lang="nl-NL" sz="3600" kern="0" dirty="0">
                <a:solidFill>
                  <a:srgbClr val="FFFF99"/>
                </a:solidFill>
                <a:ea typeface="Verdana" panose="020B0604030504040204" pitchFamily="34" charset="0"/>
                <a:cs typeface="Tahoma" panose="020B0604030504040204" pitchFamily="34" charset="0"/>
              </a:rPr>
              <a:t>Het concept:</a:t>
            </a:r>
          </a:p>
        </p:txBody>
      </p:sp>
      <p:sp>
        <p:nvSpPr>
          <p:cNvPr id="14" name="Titel 1">
            <a:extLst>
              <a:ext uri="{FF2B5EF4-FFF2-40B4-BE49-F238E27FC236}">
                <a16:creationId xmlns:a16="http://schemas.microsoft.com/office/drawing/2014/main" id="{1A385DFF-D772-463B-B257-0525AA7781A8}"/>
              </a:ext>
            </a:extLst>
          </p:cNvPr>
          <p:cNvSpPr txBox="1">
            <a:spLocks/>
          </p:cNvSpPr>
          <p:nvPr/>
        </p:nvSpPr>
        <p:spPr bwMode="auto">
          <a:xfrm>
            <a:off x="103188" y="1389063"/>
            <a:ext cx="8712200" cy="1490662"/>
          </a:xfrm>
          <a:prstGeom prst="rect">
            <a:avLst/>
          </a:prstGeom>
          <a:noFill/>
          <a:ln w="9525">
            <a:noFill/>
            <a:miter lim="800000"/>
            <a:headEnd/>
            <a:tailEnd/>
          </a:ln>
          <a:effectLst/>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0" indent="-457200" algn="l">
              <a:buFont typeface="Wingdings" panose="05000000000000000000" pitchFamily="2" charset="2"/>
              <a:buChar char="§"/>
              <a:defRPr/>
            </a:pPr>
            <a:r>
              <a:rPr lang="nl-NL" sz="2000" b="0" kern="0" dirty="0">
                <a:solidFill>
                  <a:srgbClr val="FFFF00"/>
                </a:solidFill>
                <a:latin typeface="Verdana" panose="020B0604030504040204" pitchFamily="34" charset="0"/>
                <a:ea typeface="Verdana" panose="020B0604030504040204" pitchFamily="34" charset="0"/>
                <a:cs typeface="Tahoma" panose="020B0604030504040204" pitchFamily="34" charset="0"/>
              </a:rPr>
              <a:t>Contact met het gewone leven</a:t>
            </a:r>
          </a:p>
          <a:p>
            <a:pPr marL="457200" indent="-457200" algn="l">
              <a:buFont typeface="Wingdings" panose="05000000000000000000" pitchFamily="2" charset="2"/>
              <a:buChar char="§"/>
              <a:defRPr/>
            </a:pPr>
            <a:r>
              <a:rPr lang="nl-NL" sz="2000" b="0" kern="0" dirty="0">
                <a:solidFill>
                  <a:srgbClr val="FFFF00"/>
                </a:solidFill>
                <a:latin typeface="Verdana" panose="020B0604030504040204" pitchFamily="34" charset="0"/>
                <a:ea typeface="Verdana" panose="020B0604030504040204" pitchFamily="34" charset="0"/>
                <a:cs typeface="Tahoma" panose="020B0604030504040204" pitchFamily="34" charset="0"/>
              </a:rPr>
              <a:t>Mensen om je heen</a:t>
            </a:r>
          </a:p>
          <a:p>
            <a:pPr marL="457200" indent="-457200" algn="l">
              <a:buFont typeface="Wingdings" panose="05000000000000000000" pitchFamily="2" charset="2"/>
              <a:buChar char="§"/>
              <a:defRPr/>
            </a:pPr>
            <a:r>
              <a:rPr lang="nl-NL" sz="2000" b="0" kern="0" dirty="0">
                <a:solidFill>
                  <a:srgbClr val="FFFF00"/>
                </a:solidFill>
                <a:latin typeface="Verdana" panose="020B0604030504040204" pitchFamily="34" charset="0"/>
                <a:ea typeface="Verdana" panose="020B0604030504040204" pitchFamily="34" charset="0"/>
                <a:cs typeface="Tahoma" panose="020B0604030504040204" pitchFamily="34" charset="0"/>
              </a:rPr>
              <a:t>Eigen kracht herontdekken</a:t>
            </a:r>
          </a:p>
          <a:p>
            <a:pPr marL="457200" indent="-457200" algn="l">
              <a:buFont typeface="Wingdings" panose="05000000000000000000" pitchFamily="2" charset="2"/>
              <a:buChar char="§"/>
              <a:defRPr/>
            </a:pPr>
            <a:r>
              <a:rPr lang="nl-NL" sz="2000" b="0" kern="0" dirty="0">
                <a:solidFill>
                  <a:srgbClr val="FFFF00"/>
                </a:solidFill>
                <a:latin typeface="Verdana" panose="020B0604030504040204" pitchFamily="34" charset="0"/>
                <a:ea typeface="Verdana" panose="020B0604030504040204" pitchFamily="34" charset="0"/>
                <a:cs typeface="Tahoma" panose="020B0604030504040204" pitchFamily="34" charset="0"/>
              </a:rPr>
              <a:t>Begeleiding</a:t>
            </a:r>
            <a:endParaRPr lang="nl-NL" sz="2400" b="0" kern="0" dirty="0">
              <a:solidFill>
                <a:srgbClr val="FFFF00"/>
              </a:solidFill>
              <a:latin typeface="Verdana" panose="020B0604030504040204" pitchFamily="34" charset="0"/>
              <a:ea typeface="Verdana" panose="020B0604030504040204" pitchFamily="34" charset="0"/>
              <a:cs typeface="Tahoma" panose="020B0604030504040204" pitchFamily="34" charset="0"/>
            </a:endParaRPr>
          </a:p>
        </p:txBody>
      </p:sp>
      <p:sp>
        <p:nvSpPr>
          <p:cNvPr id="6" name="Rechthoek 5">
            <a:extLst>
              <a:ext uri="{FF2B5EF4-FFF2-40B4-BE49-F238E27FC236}">
                <a16:creationId xmlns:a16="http://schemas.microsoft.com/office/drawing/2014/main" id="{EC0111FC-724F-4FDB-97DF-C60B44ACB429}"/>
              </a:ext>
            </a:extLst>
          </p:cNvPr>
          <p:cNvSpPr/>
          <p:nvPr/>
        </p:nvSpPr>
        <p:spPr bwMode="auto">
          <a:xfrm>
            <a:off x="2268538" y="3519488"/>
            <a:ext cx="1727200" cy="2120900"/>
          </a:xfrm>
          <a:prstGeom prst="rect">
            <a:avLst/>
          </a:prstGeom>
          <a:noFill/>
          <a:ln w="9525" cap="flat" cmpd="sng" algn="ctr">
            <a:noFill/>
            <a:prstDash val="solid"/>
            <a:round/>
            <a:headEnd type="none" w="med" len="med"/>
            <a:tailEnd type="none" w="med" len="med"/>
          </a:ln>
          <a:effectLst/>
        </p:spPr>
        <p:txBody>
          <a:bodyPr anchor="ctr"/>
          <a:lstStyle/>
          <a:p>
            <a:pPr algn="ctr" eaLnBrk="1" hangingPunct="1">
              <a:defRPr/>
            </a:pPr>
            <a:endParaRPr lang="nl-NL">
              <a:effectLst>
                <a:outerShdw blurRad="38100" dist="38100" dir="2700000" algn="tl">
                  <a:srgbClr val="000000">
                    <a:alpha val="43137"/>
                  </a:srgbClr>
                </a:outerShdw>
              </a:effectLst>
            </a:endParaRPr>
          </a:p>
        </p:txBody>
      </p:sp>
      <p:pic>
        <p:nvPicPr>
          <p:cNvPr id="26632" name="Afbeelding 11">
            <a:extLst>
              <a:ext uri="{FF2B5EF4-FFF2-40B4-BE49-F238E27FC236}">
                <a16:creationId xmlns:a16="http://schemas.microsoft.com/office/drawing/2014/main" id="{4CC661F2-45A3-4EF5-9086-2042AA5954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83250"/>
            <a:ext cx="190817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0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F6BA9C48-770B-4D8B-935C-2A53D86F5FC1}"/>
              </a:ext>
            </a:extLst>
          </p:cNvPr>
          <p:cNvSpPr>
            <a:spLocks noGrp="1" noChangeArrowheads="1"/>
          </p:cNvSpPr>
          <p:nvPr>
            <p:ph type="title" idx="4294967295"/>
          </p:nvPr>
        </p:nvSpPr>
        <p:spPr>
          <a:xfrm>
            <a:off x="468313" y="95250"/>
            <a:ext cx="8229600" cy="1143000"/>
          </a:xfrm>
        </p:spPr>
        <p:txBody>
          <a:bodyPr/>
          <a:lstStyle/>
          <a:p>
            <a:pPr algn="l" eaLnBrk="1" hangingPunct="1">
              <a:defRPr/>
            </a:pPr>
            <a:r>
              <a:rPr lang="nl-NL" dirty="0">
                <a:latin typeface="Verdana" pitchFamily="34" charset="0"/>
              </a:rPr>
              <a:t>Het Passion</a:t>
            </a:r>
          </a:p>
        </p:txBody>
      </p:sp>
      <p:sp>
        <p:nvSpPr>
          <p:cNvPr id="122883" name="Rectangle 3">
            <a:extLst>
              <a:ext uri="{FF2B5EF4-FFF2-40B4-BE49-F238E27FC236}">
                <a16:creationId xmlns:a16="http://schemas.microsoft.com/office/drawing/2014/main" id="{0EF1B229-F3A5-44D6-BC48-BE03505D390A}"/>
              </a:ext>
            </a:extLst>
          </p:cNvPr>
          <p:cNvSpPr>
            <a:spLocks noGrp="1" noChangeArrowheads="1"/>
          </p:cNvSpPr>
          <p:nvPr>
            <p:ph type="body" idx="4294967295"/>
          </p:nvPr>
        </p:nvSpPr>
        <p:spPr>
          <a:xfrm>
            <a:off x="566738" y="1350963"/>
            <a:ext cx="8010525" cy="4742333"/>
          </a:xfrm>
        </p:spPr>
        <p:txBody>
          <a:bodyPr/>
          <a:lstStyle/>
          <a:p>
            <a:pPr eaLnBrk="1" hangingPunct="1">
              <a:defRPr/>
            </a:pPr>
            <a:endParaRPr lang="nl-NL" sz="2800" b="1" dirty="0">
              <a:solidFill>
                <a:srgbClr val="FFFF00"/>
              </a:solidFill>
              <a:latin typeface="Verdana" pitchFamily="34" charset="0"/>
            </a:endParaRPr>
          </a:p>
          <a:p>
            <a:pPr eaLnBrk="1" hangingPunct="1">
              <a:defRPr/>
            </a:pPr>
            <a:r>
              <a:rPr lang="nl-NL" sz="2800" b="1" dirty="0">
                <a:solidFill>
                  <a:srgbClr val="FFFF00"/>
                </a:solidFill>
                <a:latin typeface="Verdana" pitchFamily="34" charset="0"/>
              </a:rPr>
              <a:t>Time-out voor de gasten, dak- en thuislozen (10)</a:t>
            </a:r>
          </a:p>
          <a:p>
            <a:pPr lvl="1" eaLnBrk="1" hangingPunct="1">
              <a:defRPr/>
            </a:pPr>
            <a:r>
              <a:rPr lang="nl-NL" sz="2000" b="1" dirty="0">
                <a:solidFill>
                  <a:srgbClr val="FFFF00"/>
                </a:solidFill>
                <a:latin typeface="Verdana" pitchFamily="34" charset="0"/>
              </a:rPr>
              <a:t>Op adem komen met vrijwilligers en begeleiders</a:t>
            </a:r>
            <a:endParaRPr lang="nl-NL" sz="2400" b="1" dirty="0">
              <a:solidFill>
                <a:srgbClr val="FFFF00"/>
              </a:solidFill>
              <a:latin typeface="Verdana" pitchFamily="34" charset="0"/>
            </a:endParaRPr>
          </a:p>
          <a:p>
            <a:pPr lvl="2" eaLnBrk="1" hangingPunct="1">
              <a:defRPr/>
            </a:pPr>
            <a:endParaRPr lang="nl-NL" sz="2000" b="1" dirty="0">
              <a:solidFill>
                <a:srgbClr val="FFFF00"/>
              </a:solidFill>
              <a:latin typeface="Verdana" pitchFamily="34" charset="0"/>
            </a:endParaRPr>
          </a:p>
          <a:p>
            <a:pPr eaLnBrk="1" hangingPunct="1">
              <a:defRPr/>
            </a:pPr>
            <a:endParaRPr lang="nl-NL" sz="2800" b="1" dirty="0">
              <a:solidFill>
                <a:srgbClr val="FFFF00"/>
              </a:solidFill>
              <a:latin typeface="Verdana" pitchFamily="34" charset="0"/>
            </a:endParaRPr>
          </a:p>
          <a:p>
            <a:pPr eaLnBrk="1" hangingPunct="1">
              <a:defRPr/>
            </a:pPr>
            <a:r>
              <a:rPr lang="nl-NL" sz="2800" b="1" dirty="0">
                <a:solidFill>
                  <a:srgbClr val="FFFF00"/>
                </a:solidFill>
                <a:latin typeface="Verdana" pitchFamily="34" charset="0"/>
              </a:rPr>
              <a:t>Als vrijwilliger een werkvakantie</a:t>
            </a:r>
          </a:p>
          <a:p>
            <a:pPr lvl="1" eaLnBrk="1" hangingPunct="1">
              <a:defRPr/>
            </a:pPr>
            <a:r>
              <a:rPr lang="nl-NL" sz="2000" b="1" dirty="0">
                <a:solidFill>
                  <a:srgbClr val="FFFF00"/>
                </a:solidFill>
                <a:latin typeface="Verdana" pitchFamily="34" charset="0"/>
              </a:rPr>
              <a:t>Er zijn, helpen en genieten van de omgeving</a:t>
            </a:r>
          </a:p>
          <a:p>
            <a:pPr lvl="1" eaLnBrk="1" hangingPunct="1">
              <a:defRPr/>
            </a:pPr>
            <a:endParaRPr lang="nl-NL" sz="2000" b="1" dirty="0">
              <a:solidFill>
                <a:srgbClr val="FFFF00"/>
              </a:solidFill>
              <a:latin typeface="Verdana" pitchFamily="34" charset="0"/>
            </a:endParaRPr>
          </a:p>
          <a:p>
            <a:pPr lvl="1" eaLnBrk="1" hangingPunct="1">
              <a:defRPr/>
            </a:pPr>
            <a:r>
              <a:rPr lang="nl-NL" sz="2000" b="1" dirty="0">
                <a:solidFill>
                  <a:srgbClr val="FFFF00"/>
                </a:solidFill>
                <a:latin typeface="Verdana" pitchFamily="34" charset="0"/>
              </a:rPr>
              <a:t>2-4 vrijwilligers per midweek, 52 weken per jaar</a:t>
            </a:r>
          </a:p>
        </p:txBody>
      </p:sp>
      <p:pic>
        <p:nvPicPr>
          <p:cNvPr id="11" name="Afbeelding 7">
            <a:extLst>
              <a:ext uri="{FF2B5EF4-FFF2-40B4-BE49-F238E27FC236}">
                <a16:creationId xmlns:a16="http://schemas.microsoft.com/office/drawing/2014/main" id="{DA797E91-50E2-42BA-A6B3-986E93BA51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0"/>
            <a:ext cx="190817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0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407D60-72A5-4D9B-AD44-F60A00A85325}"/>
              </a:ext>
            </a:extLst>
          </p:cNvPr>
          <p:cNvSpPr>
            <a:spLocks noGrp="1"/>
          </p:cNvSpPr>
          <p:nvPr>
            <p:ph type="title" idx="4294967295"/>
          </p:nvPr>
        </p:nvSpPr>
        <p:spPr>
          <a:xfrm>
            <a:off x="119063" y="1212850"/>
            <a:ext cx="8686800" cy="914400"/>
          </a:xfrm>
        </p:spPr>
        <p:txBody>
          <a:bodyPr/>
          <a:lstStyle/>
          <a:p>
            <a:pPr eaLnBrk="1" hangingPunct="1">
              <a:defRPr/>
            </a:pPr>
            <a:r>
              <a:rPr lang="nl-NL" sz="3600" dirty="0">
                <a:solidFill>
                  <a:srgbClr val="FFFF99"/>
                </a:solidFill>
                <a:latin typeface="Verdana" pitchFamily="34" charset="0"/>
              </a:rPr>
              <a:t>Time-outvoorziening voorziet in</a:t>
            </a:r>
          </a:p>
        </p:txBody>
      </p:sp>
      <p:sp>
        <p:nvSpPr>
          <p:cNvPr id="24578" name="Tijdelijke aanduiding voor inhoud 4">
            <a:extLst>
              <a:ext uri="{FF2B5EF4-FFF2-40B4-BE49-F238E27FC236}">
                <a16:creationId xmlns:a16="http://schemas.microsoft.com/office/drawing/2014/main" id="{7D99A21F-A863-443C-AFD7-1AD83AA79F2B}"/>
              </a:ext>
            </a:extLst>
          </p:cNvPr>
          <p:cNvSpPr>
            <a:spLocks noGrp="1"/>
          </p:cNvSpPr>
          <p:nvPr>
            <p:ph sz="half" idx="4294967295"/>
          </p:nvPr>
        </p:nvSpPr>
        <p:spPr>
          <a:xfrm>
            <a:off x="412750" y="2127250"/>
            <a:ext cx="8393113" cy="4525963"/>
          </a:xfrm>
        </p:spPr>
        <p:txBody>
          <a:bodyPr/>
          <a:lstStyle/>
          <a:p>
            <a:pPr eaLnBrk="1" hangingPunct="1">
              <a:defRPr/>
            </a:pPr>
            <a:r>
              <a:rPr lang="nl-NL" altLang="nl-NL" sz="2400" dirty="0">
                <a:solidFill>
                  <a:srgbClr val="FFFF00"/>
                </a:solidFill>
                <a:latin typeface="Verdana" panose="020B0604030504040204" pitchFamily="34" charset="0"/>
              </a:rPr>
              <a:t>Rust, aansterken en reflectie</a:t>
            </a:r>
          </a:p>
          <a:p>
            <a:pPr eaLnBrk="1" hangingPunct="1">
              <a:defRPr/>
            </a:pPr>
            <a:endParaRPr lang="nl-NL" altLang="nl-NL" sz="2400" dirty="0">
              <a:solidFill>
                <a:srgbClr val="FFFF00"/>
              </a:solidFill>
              <a:latin typeface="Verdana" panose="020B0604030504040204" pitchFamily="34" charset="0"/>
            </a:endParaRPr>
          </a:p>
          <a:p>
            <a:pPr eaLnBrk="1" hangingPunct="1">
              <a:defRPr/>
            </a:pPr>
            <a:r>
              <a:rPr lang="nl-NL" altLang="nl-NL" sz="2400" dirty="0">
                <a:solidFill>
                  <a:srgbClr val="FFFF00"/>
                </a:solidFill>
                <a:latin typeface="Verdana" panose="020B0604030504040204" pitchFamily="34" charset="0"/>
              </a:rPr>
              <a:t>Opstap voor behandeling</a:t>
            </a:r>
          </a:p>
          <a:p>
            <a:pPr eaLnBrk="1" hangingPunct="1">
              <a:defRPr/>
            </a:pPr>
            <a:endParaRPr lang="nl-NL" altLang="nl-NL" sz="2400" dirty="0">
              <a:solidFill>
                <a:srgbClr val="FFFF00"/>
              </a:solidFill>
              <a:latin typeface="Verdana" panose="020B0604030504040204" pitchFamily="34" charset="0"/>
            </a:endParaRPr>
          </a:p>
          <a:p>
            <a:pPr eaLnBrk="1" hangingPunct="1">
              <a:defRPr/>
            </a:pPr>
            <a:r>
              <a:rPr lang="nl-NL" altLang="nl-NL" sz="2400" dirty="0">
                <a:solidFill>
                  <a:srgbClr val="FFFF00"/>
                </a:solidFill>
                <a:latin typeface="Verdana" panose="020B0604030504040204" pitchFamily="34" charset="0"/>
              </a:rPr>
              <a:t>Tijdelijke opvang voor terugvalpreventie</a:t>
            </a:r>
          </a:p>
          <a:p>
            <a:pPr eaLnBrk="1" hangingPunct="1">
              <a:defRPr/>
            </a:pPr>
            <a:endParaRPr lang="nl-NL" altLang="nl-NL" sz="2400" dirty="0">
              <a:solidFill>
                <a:srgbClr val="FFFF00"/>
              </a:solidFill>
              <a:latin typeface="Verdana" panose="020B0604030504040204" pitchFamily="34" charset="0"/>
            </a:endParaRPr>
          </a:p>
          <a:p>
            <a:pPr eaLnBrk="1" hangingPunct="1">
              <a:defRPr/>
            </a:pPr>
            <a:r>
              <a:rPr lang="nl-NL" altLang="nl-NL" sz="2400" dirty="0">
                <a:solidFill>
                  <a:srgbClr val="FFFF00"/>
                </a:solidFill>
                <a:latin typeface="Verdana" panose="020B0604030504040204" pitchFamily="34" charset="0"/>
              </a:rPr>
              <a:t>Wachtkamer functie t.b.v. doorstroming</a:t>
            </a:r>
          </a:p>
          <a:p>
            <a:pPr eaLnBrk="1" hangingPunct="1">
              <a:buFontTx/>
              <a:buNone/>
              <a:defRPr/>
            </a:pPr>
            <a:endParaRPr lang="nl-NL" altLang="nl-NL" sz="2000" dirty="0">
              <a:solidFill>
                <a:srgbClr val="FFFF00"/>
              </a:solidFill>
              <a:latin typeface="Verdana" panose="020B0604030504040204" pitchFamily="34" charset="0"/>
            </a:endParaRPr>
          </a:p>
        </p:txBody>
      </p:sp>
      <p:pic>
        <p:nvPicPr>
          <p:cNvPr id="28676" name="Afbeelding 6">
            <a:extLst>
              <a:ext uri="{FF2B5EF4-FFF2-40B4-BE49-F238E27FC236}">
                <a16:creationId xmlns:a16="http://schemas.microsoft.com/office/drawing/2014/main" id="{4E662795-D592-4916-892E-D5DABBD88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4125"/>
            <a:ext cx="6762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Afbeelding 7">
            <a:extLst>
              <a:ext uri="{FF2B5EF4-FFF2-40B4-BE49-F238E27FC236}">
                <a16:creationId xmlns:a16="http://schemas.microsoft.com/office/drawing/2014/main" id="{60C3234F-D913-40DA-A8F9-A0AC356535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0"/>
            <a:ext cx="190817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0" descr="foto's Wim Schiebaan 042">
            <a:extLst>
              <a:ext uri="{FF2B5EF4-FFF2-40B4-BE49-F238E27FC236}">
                <a16:creationId xmlns:a16="http://schemas.microsoft.com/office/drawing/2014/main" id="{EF97E7C8-A95A-4DE7-B1CF-D496B8153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2025" y="4049713"/>
            <a:ext cx="3097213"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2">
            <a:extLst>
              <a:ext uri="{FF2B5EF4-FFF2-40B4-BE49-F238E27FC236}">
                <a16:creationId xmlns:a16="http://schemas.microsoft.com/office/drawing/2014/main" id="{C8D100D0-65BC-4C00-B0B4-01F48938B075}"/>
              </a:ext>
            </a:extLst>
          </p:cNvPr>
          <p:cNvSpPr>
            <a:spLocks noGrp="1" noChangeArrowheads="1"/>
          </p:cNvSpPr>
          <p:nvPr>
            <p:ph type="title"/>
          </p:nvPr>
        </p:nvSpPr>
        <p:spPr>
          <a:xfrm>
            <a:off x="0" y="0"/>
            <a:ext cx="9144000" cy="1052513"/>
          </a:xfrm>
        </p:spPr>
        <p:txBody>
          <a:bodyPr/>
          <a:lstStyle/>
          <a:p>
            <a:pPr eaLnBrk="1" hangingPunct="1"/>
            <a:r>
              <a:rPr lang="nl-NL" altLang="nl-NL" sz="4000" b="0">
                <a:solidFill>
                  <a:srgbClr val="FFFF00"/>
                </a:solidFill>
                <a:effectLst/>
                <a:latin typeface="Tahoma" panose="020B0604030504040204" pitchFamily="34" charset="0"/>
                <a:cs typeface="Tahoma" panose="020B0604030504040204" pitchFamily="34" charset="0"/>
              </a:rPr>
              <a:t>Time-out voor dak- en thuislozen</a:t>
            </a:r>
          </a:p>
        </p:txBody>
      </p:sp>
      <p:sp>
        <p:nvSpPr>
          <p:cNvPr id="32772" name="Text Box 4">
            <a:extLst>
              <a:ext uri="{FF2B5EF4-FFF2-40B4-BE49-F238E27FC236}">
                <a16:creationId xmlns:a16="http://schemas.microsoft.com/office/drawing/2014/main" id="{C8ABF582-AEFE-4E54-8E05-A62F1B8376FB}"/>
              </a:ext>
            </a:extLst>
          </p:cNvPr>
          <p:cNvSpPr txBox="1">
            <a:spLocks noChangeArrowheads="1"/>
          </p:cNvSpPr>
          <p:nvPr/>
        </p:nvSpPr>
        <p:spPr bwMode="auto">
          <a:xfrm>
            <a:off x="179388" y="1327150"/>
            <a:ext cx="8959850" cy="2055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r>
              <a:rPr lang="nl-NL" altLang="nl-NL" sz="2200" b="0" dirty="0">
                <a:solidFill>
                  <a:srgbClr val="FFFF00"/>
                </a:solidFill>
                <a:latin typeface="Tahoma" panose="020B0604030504040204" pitchFamily="34" charset="0"/>
                <a:cs typeface="Tahoma" panose="020B0604030504040204" pitchFamily="34" charset="0"/>
              </a:rPr>
              <a:t>  Gemiddelde verblijfsperiode is 4-6 weken</a:t>
            </a:r>
          </a:p>
          <a:p>
            <a:pPr eaLnBrk="1" hangingPunct="1"/>
            <a:endParaRPr lang="nl-NL" altLang="nl-NL" sz="2200" b="0" dirty="0">
              <a:solidFill>
                <a:srgbClr val="FFFF00"/>
              </a:solidFill>
              <a:latin typeface="Tahoma" panose="020B0604030504040204" pitchFamily="34" charset="0"/>
              <a:cs typeface="Tahoma" panose="020B0604030504040204" pitchFamily="34" charset="0"/>
            </a:endParaRPr>
          </a:p>
          <a:p>
            <a:pPr eaLnBrk="1" hangingPunct="1"/>
            <a:r>
              <a:rPr lang="nl-NL" altLang="nl-NL" sz="2200" b="0" dirty="0">
                <a:solidFill>
                  <a:srgbClr val="FFFF00"/>
                </a:solidFill>
                <a:latin typeface="Tahoma" panose="020B0604030504040204" pitchFamily="34" charset="0"/>
                <a:cs typeface="Tahoma" panose="020B0604030504040204" pitchFamily="34" charset="0"/>
              </a:rPr>
              <a:t>  Positieve uitstroom 70%, niet terug naar de oude leefomgeving</a:t>
            </a:r>
          </a:p>
          <a:p>
            <a:pPr eaLnBrk="1" hangingPunct="1">
              <a:buFont typeface="Wingdings" panose="05000000000000000000" pitchFamily="2" charset="2"/>
              <a:buNone/>
            </a:pPr>
            <a:endParaRPr lang="nl-NL" altLang="nl-NL" sz="2200" b="0" dirty="0">
              <a:solidFill>
                <a:srgbClr val="FFFF00"/>
              </a:solidFill>
              <a:latin typeface="Tahoma" panose="020B0604030504040204" pitchFamily="34" charset="0"/>
              <a:cs typeface="Tahoma" panose="020B0604030504040204" pitchFamily="34" charset="0"/>
            </a:endParaRPr>
          </a:p>
          <a:p>
            <a:pPr eaLnBrk="1" hangingPunct="1"/>
            <a:r>
              <a:rPr lang="nl-NL" altLang="nl-NL" sz="2200" b="0" dirty="0">
                <a:solidFill>
                  <a:srgbClr val="FFFF00"/>
                </a:solidFill>
                <a:latin typeface="Tahoma" panose="020B0604030504040204" pitchFamily="34" charset="0"/>
                <a:cs typeface="Tahoma" panose="020B0604030504040204" pitchFamily="34" charset="0"/>
              </a:rPr>
              <a:t>  Doorstroom naar andere instellingen</a:t>
            </a:r>
          </a:p>
        </p:txBody>
      </p:sp>
      <p:pic>
        <p:nvPicPr>
          <p:cNvPr id="32773" name="Afbeelding 8" descr="Het Passion 2011-2997.jpg">
            <a:extLst>
              <a:ext uri="{FF2B5EF4-FFF2-40B4-BE49-F238E27FC236}">
                <a16:creationId xmlns:a16="http://schemas.microsoft.com/office/drawing/2014/main" id="{58FE791F-3CF0-4F19-B922-9AE213F1D2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225" y="4092575"/>
            <a:ext cx="266382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Afbeelding 11" descr="Het Passion September 2011-2385.jpg">
            <a:extLst>
              <a:ext uri="{FF2B5EF4-FFF2-40B4-BE49-F238E27FC236}">
                <a16:creationId xmlns:a16="http://schemas.microsoft.com/office/drawing/2014/main" id="{D9FA0F64-9AC4-4E16-9F04-FE3BCF3010B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17825" y="4073525"/>
            <a:ext cx="302418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Afbeelding 7">
            <a:extLst>
              <a:ext uri="{FF2B5EF4-FFF2-40B4-BE49-F238E27FC236}">
                <a16:creationId xmlns:a16="http://schemas.microsoft.com/office/drawing/2014/main" id="{9CD66A0B-89B7-4B15-8715-FE94CB9179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3" y="6092106"/>
            <a:ext cx="1211437" cy="76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advTm="11000"/>
    </mc:Choice>
    <mc:Fallback xmlns="">
      <p:transition advTm="11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4B25048-B8EA-4FBB-BAEA-DB2A2FF86947}"/>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nl-NL" altLang="nl-NL"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Wat kan jij doen?</a:t>
            </a:r>
          </a:p>
        </p:txBody>
      </p:sp>
      <p:sp>
        <p:nvSpPr>
          <p:cNvPr id="34819" name="Rectangle 3">
            <a:extLst>
              <a:ext uri="{FF2B5EF4-FFF2-40B4-BE49-F238E27FC236}">
                <a16:creationId xmlns:a16="http://schemas.microsoft.com/office/drawing/2014/main" id="{DBBE4F8B-EA58-4764-8DC7-0DDCE24E79E7}"/>
              </a:ext>
            </a:extLst>
          </p:cNvPr>
          <p:cNvSpPr>
            <a:spLocks noGrp="1" noChangeArrowheads="1"/>
          </p:cNvSpPr>
          <p:nvPr>
            <p:ph type="body" idx="1"/>
          </p:nvPr>
        </p:nvSpPr>
        <p:spPr>
          <a:xfrm>
            <a:off x="485775" y="1341438"/>
            <a:ext cx="8229600" cy="5238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effectLst/>
              <a:latin typeface="Verdana" panose="020B0604030504040204" pitchFamily="34" charset="0"/>
              <a:ea typeface="Verdana" panose="020B0604030504040204" pitchFamily="34" charset="0"/>
              <a:cs typeface="Verdana" panose="020B0604030504040204" pitchFamily="34" charset="0"/>
            </a:endParaRPr>
          </a:p>
          <a:p>
            <a:r>
              <a:rPr lang="nl-NL" altLang="nl-NL" dirty="0">
                <a:effectLst/>
                <a:latin typeface="Verdana" panose="020B0604030504040204" pitchFamily="34" charset="0"/>
                <a:ea typeface="Verdana" panose="020B0604030504040204" pitchFamily="34" charset="0"/>
                <a:cs typeface="Verdana" panose="020B0604030504040204" pitchFamily="34" charset="0"/>
              </a:rPr>
              <a:t>Vakantievrijwilliger</a:t>
            </a:r>
          </a:p>
          <a:p>
            <a:endParaRPr lang="nl-NL" altLang="nl-NL" dirty="0">
              <a:effectLst/>
              <a:latin typeface="Verdana" panose="020B0604030504040204" pitchFamily="34" charset="0"/>
              <a:ea typeface="Verdana" panose="020B0604030504040204" pitchFamily="34" charset="0"/>
              <a:cs typeface="Verdana" panose="020B0604030504040204" pitchFamily="34" charset="0"/>
            </a:endParaRPr>
          </a:p>
          <a:p>
            <a:r>
              <a:rPr lang="nl-NL" altLang="nl-NL" dirty="0">
                <a:effectLst/>
                <a:latin typeface="Verdana" panose="020B0604030504040204" pitchFamily="34" charset="0"/>
                <a:ea typeface="Verdana" panose="020B0604030504040204" pitchFamily="34" charset="0"/>
                <a:cs typeface="Verdana" panose="020B0604030504040204" pitchFamily="34" charset="0"/>
              </a:rPr>
              <a:t>Een klusdag. Met elkaar de handen uit de mouwen op het erf</a:t>
            </a:r>
          </a:p>
          <a:p>
            <a:endParaRPr lang="nl-NL" altLang="nl-NL" dirty="0">
              <a:effectLst/>
              <a:latin typeface="Verdana" panose="020B0604030504040204" pitchFamily="34" charset="0"/>
              <a:ea typeface="Verdana" panose="020B0604030504040204" pitchFamily="34" charset="0"/>
              <a:cs typeface="Verdana" panose="020B0604030504040204" pitchFamily="34" charset="0"/>
            </a:endParaRPr>
          </a:p>
          <a:p>
            <a:r>
              <a:rPr lang="nl-NL" altLang="nl-NL" dirty="0">
                <a:effectLst/>
                <a:latin typeface="Verdana" panose="020B0604030504040204" pitchFamily="34" charset="0"/>
                <a:ea typeface="Verdana" panose="020B0604030504040204" pitchFamily="34" charset="0"/>
                <a:cs typeface="Verdana" panose="020B0604030504040204" pitchFamily="34" charset="0"/>
              </a:rPr>
              <a:t>Donateur</a:t>
            </a:r>
          </a:p>
          <a:p>
            <a:pPr lvl="1"/>
            <a:endParaRPr lang="nl-NL" altLang="nl-NL" dirty="0">
              <a:effectLst/>
              <a:latin typeface="Verdana" panose="020B0604030504040204" pitchFamily="34" charset="0"/>
              <a:ea typeface="Verdana" panose="020B0604030504040204" pitchFamily="34" charset="0"/>
              <a:cs typeface="Verdana" panose="020B0604030504040204" pitchFamily="34" charset="0"/>
            </a:endParaRPr>
          </a:p>
          <a:p>
            <a:pPr marL="914400" lvl="2" indent="0">
              <a:buNone/>
            </a:pPr>
            <a:r>
              <a:rPr lang="nl-NL" altLang="nl-NL" dirty="0">
                <a:effectLst/>
                <a:latin typeface="Verdana" panose="020B0604030504040204" pitchFamily="34" charset="0"/>
                <a:ea typeface="Verdana" panose="020B0604030504040204" pitchFamily="34" charset="0"/>
                <a:cs typeface="Verdana" panose="020B0604030504040204" pitchFamily="34" charset="0"/>
              </a:rPr>
              <a:t>	</a:t>
            </a:r>
          </a:p>
        </p:txBody>
      </p:sp>
      <p:pic>
        <p:nvPicPr>
          <p:cNvPr id="34820" name="Afbeelding 7">
            <a:extLst>
              <a:ext uri="{FF2B5EF4-FFF2-40B4-BE49-F238E27FC236}">
                <a16:creationId xmlns:a16="http://schemas.microsoft.com/office/drawing/2014/main" id="{4D7292A6-68CE-4D6F-843E-8D7C6F823C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0"/>
            <a:ext cx="190817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advTm="11000"/>
    </mc:Choice>
    <mc:Fallback xmlns="">
      <p:transition advTm="11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plafond, binnen, persoon, staand&#10;&#10;Automatisch gegenereerde beschrijving">
            <a:extLst>
              <a:ext uri="{FF2B5EF4-FFF2-40B4-BE49-F238E27FC236}">
                <a16:creationId xmlns:a16="http://schemas.microsoft.com/office/drawing/2014/main" id="{A74F27F8-104F-A4C9-1F97-0749298BF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9476"/>
            <a:ext cx="9144000" cy="6099048"/>
          </a:xfrm>
          <a:prstGeom prst="rect">
            <a:avLst/>
          </a:prstGeom>
        </p:spPr>
      </p:pic>
    </p:spTree>
    <p:extLst>
      <p:ext uri="{BB962C8B-B14F-4D97-AF65-F5344CB8AC3E}">
        <p14:creationId xmlns:p14="http://schemas.microsoft.com/office/powerpoint/2010/main" val="391505261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C53BBDF-A53E-7489-FD34-624DF2142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4227627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theme/theme1.xml><?xml version="1.0" encoding="utf-8"?>
<a:theme xmlns:a="http://schemas.openxmlformats.org/drawingml/2006/main" name="Esdoorn">
  <a:themeElements>
    <a:clrScheme name="">
      <a:dk1>
        <a:srgbClr val="3D1F01"/>
      </a:dk1>
      <a:lt1>
        <a:srgbClr val="FFFFFF"/>
      </a:lt1>
      <a:dk2>
        <a:srgbClr val="4D4D4D"/>
      </a:dk2>
      <a:lt2>
        <a:srgbClr val="FEEC94"/>
      </a:lt2>
      <a:accent1>
        <a:srgbClr val="4D4D4D"/>
      </a:accent1>
      <a:accent2>
        <a:srgbClr val="B76A03"/>
      </a:accent2>
      <a:accent3>
        <a:srgbClr val="B2B2B2"/>
      </a:accent3>
      <a:accent4>
        <a:srgbClr val="DADADA"/>
      </a:accent4>
      <a:accent5>
        <a:srgbClr val="B2B2B2"/>
      </a:accent5>
      <a:accent6>
        <a:srgbClr val="A65F02"/>
      </a:accent6>
      <a:hlink>
        <a:srgbClr val="FFFFCC"/>
      </a:hlink>
      <a:folHlink>
        <a:srgbClr val="CCCC00"/>
      </a:folHlink>
    </a:clrScheme>
    <a:fontScheme name="Esdoorn">
      <a:majorFont>
        <a:latin typeface="Times New Roman"/>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4400" b="1" i="0" u="none" strike="noStrike" cap="none" normalizeH="0" baseline="0" smtClean="0">
            <a:ln>
              <a:noFill/>
            </a:ln>
            <a:solidFill>
              <a:schemeClr val="tx2"/>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4400" b="1" i="0" u="none" strike="noStrike" cap="none" normalizeH="0" baseline="0" smtClean="0">
            <a:ln>
              <a:noFill/>
            </a:ln>
            <a:solidFill>
              <a:schemeClr val="tx2"/>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Esdoorn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Esdoorn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Esdoorn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Esdoorn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Esdoorn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Esdoorn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Esdoorn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Esdoorn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Esdoorn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9E03F4500E76498CCF8AD6FC03661D" ma:contentTypeVersion="17" ma:contentTypeDescription="Een nieuw document maken." ma:contentTypeScope="" ma:versionID="b6917b44a1f32c524a71290d688a3259">
  <xsd:schema xmlns:xsd="http://www.w3.org/2001/XMLSchema" xmlns:xs="http://www.w3.org/2001/XMLSchema" xmlns:p="http://schemas.microsoft.com/office/2006/metadata/properties" xmlns:ns2="023f1409-2d5c-4230-8b82-3d68199a2acf" xmlns:ns3="31348ebc-0d43-4ce3-a697-919d9d9a845a" targetNamespace="http://schemas.microsoft.com/office/2006/metadata/properties" ma:root="true" ma:fieldsID="c1a6fd11eabfedcb55a325df572ca3b4" ns2:_="" ns3:_="">
    <xsd:import namespace="023f1409-2d5c-4230-8b82-3d68199a2acf"/>
    <xsd:import namespace="31348ebc-0d43-4ce3-a697-919d9d9a845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3f1409-2d5c-4230-8b82-3d68199a2a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c0e4d52e-ac50-429b-bf35-f56f11a5a28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348ebc-0d43-4ce3-a697-919d9d9a845a"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19b6a71f-dff0-4ac0-bcb2-6f870b687d5a}" ma:internalName="TaxCatchAll" ma:showField="CatchAllData" ma:web="31348ebc-0d43-4ce3-a697-919d9d9a84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616D2D-C3BE-4CA4-A9C6-BB954592BD3D}"/>
</file>

<file path=customXml/itemProps2.xml><?xml version="1.0" encoding="utf-8"?>
<ds:datastoreItem xmlns:ds="http://schemas.openxmlformats.org/officeDocument/2006/customXml" ds:itemID="{9BA3F5B3-95FE-4F22-85FD-5D84F1BDB045}"/>
</file>

<file path=docProps/app.xml><?xml version="1.0" encoding="utf-8"?>
<Properties xmlns="http://schemas.openxmlformats.org/officeDocument/2006/extended-properties" xmlns:vt="http://schemas.openxmlformats.org/officeDocument/2006/docPropsVTypes">
  <Template>Maple</Template>
  <TotalTime>7495</TotalTime>
  <Words>853</Words>
  <Application>Microsoft Office PowerPoint</Application>
  <PresentationFormat>Diavoorstelling (4:3)</PresentationFormat>
  <Paragraphs>52</Paragraphs>
  <Slides>10</Slides>
  <Notes>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10</vt:i4>
      </vt:variant>
    </vt:vector>
  </HeadingPairs>
  <TitlesOfParts>
    <vt:vector size="17" baseType="lpstr">
      <vt:lpstr>Arial</vt:lpstr>
      <vt:lpstr>Calibri</vt:lpstr>
      <vt:lpstr>Tahoma</vt:lpstr>
      <vt:lpstr>Times New Roman</vt:lpstr>
      <vt:lpstr>Verdana</vt:lpstr>
      <vt:lpstr>Wingdings</vt:lpstr>
      <vt:lpstr>Esdoorn</vt:lpstr>
      <vt:lpstr>PowerPoint-presentatie</vt:lpstr>
      <vt:lpstr>PowerPoint-presentatie</vt:lpstr>
      <vt:lpstr>PowerPoint-presentatie</vt:lpstr>
      <vt:lpstr>Het Passion</vt:lpstr>
      <vt:lpstr>Time-outvoorziening voorziet in</vt:lpstr>
      <vt:lpstr>Time-out voor dak- en thuislozen</vt:lpstr>
      <vt:lpstr>Wat kan jij doen?</vt:lpstr>
      <vt:lpstr>PowerPoint-presentatie</vt:lpstr>
      <vt:lpstr>PowerPoint-presentatie</vt:lpstr>
      <vt:lpstr>PowerPoint-presentatie</vt:lpstr>
    </vt:vector>
  </TitlesOfParts>
  <Company>Gemeente Krimpen aan den IJssel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DANKDAG 2006</dc:title>
  <dc:creator>wpgeld</dc:creator>
  <cp:lastModifiedBy>Luuk Krol</cp:lastModifiedBy>
  <cp:revision>288</cp:revision>
  <dcterms:created xsi:type="dcterms:W3CDTF">2006-10-30T10:09:55Z</dcterms:created>
  <dcterms:modified xsi:type="dcterms:W3CDTF">2023-10-09T08:28:39Z</dcterms:modified>
</cp:coreProperties>
</file>