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9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31039-D740-4C84-B3B2-E9F64B060159}" type="datetimeFigureOut">
              <a:rPr lang="nl-NL" smtClean="0"/>
              <a:t>20-6-2024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17EDF-2F1F-4F0C-8663-F6F193E580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6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achtergrond afbeelding kun je wijzigen via Menu - Beeld – </a:t>
            </a:r>
            <a:r>
              <a:rPr lang="nl-NL" dirty="0" err="1"/>
              <a:t>diamodel</a:t>
            </a:r>
            <a:r>
              <a:rPr lang="nl-NL" dirty="0"/>
              <a:t>, selecteer de </a:t>
            </a:r>
            <a:r>
              <a:rPr lang="nl-NL" dirty="0" err="1"/>
              <a:t>hoofddia</a:t>
            </a:r>
            <a:r>
              <a:rPr lang="nl-NL" dirty="0"/>
              <a:t> van dia stijl 2 en pas deze afbeelding aan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CEE3F-7DFC-6049-8705-9FBD7156BF7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623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479CE2E2-A510-44F8-8871-76CF3BAD10ED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2920" y="-210312"/>
            <a:ext cx="3227151" cy="6601280"/>
          </a:xfrm>
          <a:custGeom>
            <a:avLst/>
            <a:gdLst>
              <a:gd name="connsiteX0" fmla="*/ 0 w 4302868"/>
              <a:gd name="connsiteY0" fmla="*/ 0 h 6737604"/>
              <a:gd name="connsiteX1" fmla="*/ 4302868 w 4302868"/>
              <a:gd name="connsiteY1" fmla="*/ 0 h 6737604"/>
              <a:gd name="connsiteX2" fmla="*/ 4302868 w 4302868"/>
              <a:gd name="connsiteY2" fmla="*/ 5828408 h 6737604"/>
              <a:gd name="connsiteX3" fmla="*/ 3393672 w 4302868"/>
              <a:gd name="connsiteY3" fmla="*/ 6737604 h 6737604"/>
              <a:gd name="connsiteX4" fmla="*/ 0 w 4302868"/>
              <a:gd name="connsiteY4" fmla="*/ 6737604 h 673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2868" h="6737604">
                <a:moveTo>
                  <a:pt x="0" y="0"/>
                </a:moveTo>
                <a:lnTo>
                  <a:pt x="4302868" y="0"/>
                </a:lnTo>
                <a:lnTo>
                  <a:pt x="4302868" y="5828408"/>
                </a:lnTo>
                <a:cubicBezTo>
                  <a:pt x="4302868" y="6330543"/>
                  <a:pt x="3895807" y="6737604"/>
                  <a:pt x="3393672" y="6737604"/>
                </a:cubicBezTo>
                <a:lnTo>
                  <a:pt x="0" y="6737604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907" y="0"/>
            <a:ext cx="2863338" cy="4221804"/>
          </a:xfrm>
          <a:noFill/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907" y="4221804"/>
            <a:ext cx="2857499" cy="1766253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50401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ussendia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BA2D0025-7B38-419A-8467-B0DB3B47BB08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"/>
            <a:ext cx="9620410" cy="73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000" y="359999"/>
            <a:ext cx="8604900" cy="5652000"/>
          </a:xfrm>
          <a:noFill/>
        </p:spPr>
        <p:txBody>
          <a:bodyPr anchor="ctr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/>
          <a:lstStyle>
            <a:lvl1pPr marL="0" indent="0" algn="ctr">
              <a:buNone/>
              <a:defRPr sz="1800">
                <a:solidFill>
                  <a:schemeClr val="accent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4AE987-198A-D740-B9DB-497783FE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0C207-C32E-D041-B2AE-C331CF78C3A1}" type="datetime1">
              <a:rPr lang="nl-NL" smtClean="0"/>
              <a:t>20-6-2024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218674-05B0-E143-AC41-2FB9D69A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A01B3C-D35F-C344-9784-80E585D6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7A29-AC67-B441-88FB-32E44FB632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123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ussendia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BA2D0025-7B38-419A-8467-B0DB3B47BB08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"/>
            <a:ext cx="9144000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2147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dank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AAE30EED-69DA-4B88-B811-CFA953000032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4877" y="359999"/>
            <a:ext cx="5610023" cy="5087324"/>
          </a:xfrm>
          <a:noFill/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0376" y="3360616"/>
            <a:ext cx="5159799" cy="189718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4AE987-198A-D740-B9DB-497783FE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5C76-1A31-BF43-A7F8-0A33F80B4BFD}" type="datetime1">
              <a:rPr lang="nl-NL" smtClean="0"/>
              <a:t>20-6-2024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218674-05B0-E143-AC41-2FB9D69A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test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A01B3C-D35F-C344-9784-80E585D6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7A29-AC67-B441-88FB-32E44FB632C2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3B4420E-5BB1-CE4B-82E5-CDF722D51E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451124" y="104648"/>
            <a:ext cx="1299308" cy="954984"/>
          </a:xfrm>
          <a:prstGeom prst="rect">
            <a:avLst/>
          </a:prstGeom>
        </p:spPr>
      </p:pic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553F801F-4900-0D40-ABD0-8EAFCE48C7A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84659" y="2667594"/>
            <a:ext cx="1863000" cy="2484000"/>
          </a:xfrm>
          <a:prstGeom prst="roundRect">
            <a:avLst>
              <a:gd name="adj" fmla="val 4784"/>
            </a:avLst>
          </a:prstGeo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911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CFF2B93-1275-4FDD-8DAC-1FA47B0A0CC3}"/>
              </a:ext>
            </a:extLst>
          </p:cNvPr>
          <p:cNvPicPr/>
          <p:nvPr userDrawn="1"/>
        </p:nvPicPr>
        <p:blipFill>
          <a:blip r:embed="rId6"/>
          <a:srcRect/>
          <a:stretch/>
        </p:blipFill>
        <p:spPr bwMode="auto">
          <a:xfrm>
            <a:off x="0" y="-365124"/>
            <a:ext cx="9144000" cy="78097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95CE6EF-6F40-CE46-9C8A-DA87F3D2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1" y="365126"/>
            <a:ext cx="6933989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517CBA-FAA3-B840-9625-E57ED2D4D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000" y="1800000"/>
            <a:ext cx="8604900" cy="3984624"/>
          </a:xfrm>
          <a:prstGeom prst="rect">
            <a:avLst/>
          </a:prstGeom>
        </p:spPr>
        <p:txBody>
          <a:bodyPr vert="horz" lIns="9000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4F185F-4AE8-C64D-9C9D-9ABCE2B6F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5385" y="607805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1FD15417-C60F-D345-974E-17774013931A}" type="datetime1">
              <a:rPr lang="nl-NL" smtClean="0"/>
              <a:t>20-6-2024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D66AD3-6093-5B42-922D-94EF04232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07805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VOETTEKST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5DFD20-6AB9-C240-8C02-FCA1E8DBE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215" y="607805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2B907A29-AC67-B441-88FB-32E44FB632C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101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5" r:id="rId4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accent4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2100" b="0" i="0" kern="1200">
          <a:solidFill>
            <a:schemeClr val="tx2"/>
          </a:solidFill>
          <a:latin typeface="Century Gothic" panose="020B0502020202020204" pitchFamily="34" charset="0"/>
          <a:ea typeface="+mn-ea"/>
          <a:cs typeface="+mn-cs"/>
        </a:defRPr>
      </a:lvl1pPr>
      <a:lvl2pPr marL="171450" indent="0" algn="l" defTabSz="685800" rtl="0" eaLnBrk="1" latinLnBrk="0" hangingPunct="1">
        <a:lnSpc>
          <a:spcPct val="100000"/>
        </a:lnSpc>
        <a:spcBef>
          <a:spcPts val="375"/>
        </a:spcBef>
        <a:buFontTx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669131" indent="-165497" algn="l" defTabSz="685800" rtl="0" eaLnBrk="1" latinLnBrk="0" hangingPunct="1">
        <a:lnSpc>
          <a:spcPct val="100000"/>
        </a:lnSpc>
        <a:spcBef>
          <a:spcPts val="375"/>
        </a:spcBef>
        <a:buClr>
          <a:schemeClr val="accent3"/>
        </a:buClr>
        <a:buFont typeface="Wingdings" pitchFamily="2" charset="2"/>
        <a:buChar char="§"/>
        <a:tabLst/>
        <a:defRPr sz="1500" b="1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902494" indent="-165497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35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271588" indent="-165497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35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403FD52F-43E5-85CD-ECAC-267B8C0A6F9C}"/>
              </a:ext>
            </a:extLst>
          </p:cNvPr>
          <p:cNvSpPr/>
          <p:nvPr/>
        </p:nvSpPr>
        <p:spPr>
          <a:xfrm>
            <a:off x="-229179" y="-269337"/>
            <a:ext cx="2986088" cy="2028825"/>
          </a:xfrm>
          <a:prstGeom prst="roundRect">
            <a:avLst>
              <a:gd name="adj" fmla="val 110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5C5191D-ABEE-8009-F7A4-8374536832DD}"/>
              </a:ext>
            </a:extLst>
          </p:cNvPr>
          <p:cNvSpPr txBox="1"/>
          <p:nvPr/>
        </p:nvSpPr>
        <p:spPr>
          <a:xfrm>
            <a:off x="750060" y="3644361"/>
            <a:ext cx="7125313" cy="1701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nl-NL" sz="3000" dirty="0">
                <a:solidFill>
                  <a:schemeClr val="bg1"/>
                </a:solidFill>
                <a:latin typeface="Century Gothic" panose="020B0502020202020204" pitchFamily="34" charset="0"/>
              </a:rPr>
              <a:t>Wij </a:t>
            </a:r>
            <a:r>
              <a:rPr lang="nl-NL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inspireren</a:t>
            </a:r>
            <a:r>
              <a:rPr lang="nl-NL" sz="3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nl-NL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adviseren</a:t>
            </a:r>
            <a:r>
              <a:rPr lang="nl-NL" sz="3000" dirty="0">
                <a:solidFill>
                  <a:schemeClr val="bg1"/>
                </a:solidFill>
                <a:latin typeface="Century Gothic" panose="020B0502020202020204" pitchFamily="34" charset="0"/>
              </a:rPr>
              <a:t> en </a:t>
            </a:r>
            <a:r>
              <a:rPr lang="nl-NL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begeleiden</a:t>
            </a:r>
            <a:r>
              <a:rPr lang="nl-NL" sz="3000" dirty="0">
                <a:solidFill>
                  <a:schemeClr val="bg1"/>
                </a:solidFill>
                <a:latin typeface="Century Gothic" panose="020B0502020202020204" pitchFamily="34" charset="0"/>
              </a:rPr>
              <a:t> kerken om voorproefjes te zijn van het Koninkrijk van God.</a:t>
            </a:r>
          </a:p>
        </p:txBody>
      </p:sp>
      <p:pic>
        <p:nvPicPr>
          <p:cNvPr id="15" name="Afbeelding 14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53C6EAF9-47EC-E2C0-DE88-B08E0C980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006" y="5854035"/>
            <a:ext cx="2177994" cy="823877"/>
          </a:xfrm>
          <a:prstGeom prst="rect">
            <a:avLst/>
          </a:prstGeom>
        </p:spPr>
      </p:pic>
      <p:pic>
        <p:nvPicPr>
          <p:cNvPr id="21" name="Afbeelding 20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A674581F-65DB-3B1C-2874-16482FE97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449" y="265298"/>
            <a:ext cx="2128217" cy="1172720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58B0667E-EA3F-9D93-46F8-CE00F313F06A}"/>
              </a:ext>
            </a:extLst>
          </p:cNvPr>
          <p:cNvSpPr txBox="1"/>
          <p:nvPr/>
        </p:nvSpPr>
        <p:spPr>
          <a:xfrm>
            <a:off x="7465218" y="5676643"/>
            <a:ext cx="1778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002060"/>
                </a:solidFill>
              </a:rPr>
              <a:t>Onderdeel van de </a:t>
            </a:r>
          </a:p>
        </p:txBody>
      </p:sp>
    </p:spTree>
    <p:extLst>
      <p:ext uri="{BB962C8B-B14F-4D97-AF65-F5344CB8AC3E}">
        <p14:creationId xmlns:p14="http://schemas.microsoft.com/office/powerpoint/2010/main" val="36637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6FB116-AF1B-4A08-B773-7A9D8B8C730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98347" y="421091"/>
            <a:ext cx="5038725" cy="1087438"/>
          </a:xfrm>
        </p:spPr>
        <p:txBody>
          <a:bodyPr>
            <a:normAutofit/>
          </a:bodyPr>
          <a:lstStyle/>
          <a:p>
            <a:pPr algn="l"/>
            <a:r>
              <a:rPr lang="nl-NL" sz="4000" dirty="0">
                <a:solidFill>
                  <a:schemeClr val="bg1"/>
                </a:solidFill>
              </a:rPr>
              <a:t>Dit is wat we doen</a:t>
            </a:r>
          </a:p>
        </p:txBody>
      </p:sp>
      <p:pic>
        <p:nvPicPr>
          <p:cNvPr id="11" name="Afbeelding 10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106552A6-78FB-89DF-2482-86B7137D4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459" y="341702"/>
            <a:ext cx="1567009" cy="863475"/>
          </a:xfrm>
          <a:prstGeom prst="rect">
            <a:avLst/>
          </a:prstGeom>
        </p:spPr>
      </p:pic>
      <p:pic>
        <p:nvPicPr>
          <p:cNvPr id="25" name="Afbeelding 24" descr="Afbeelding met tekst, schermopname, grafische vormgeving, logo&#10;&#10;Automatisch gegenereerde beschrijving">
            <a:extLst>
              <a:ext uri="{FF2B5EF4-FFF2-40B4-BE49-F238E27FC236}">
                <a16:creationId xmlns:a16="http://schemas.microsoft.com/office/drawing/2014/main" id="{380BA785-85F2-AFF7-5895-E74757926B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90" t="35516" r="68915" b="24838"/>
          <a:stretch/>
        </p:blipFill>
        <p:spPr>
          <a:xfrm>
            <a:off x="430900" y="2262398"/>
            <a:ext cx="1165795" cy="31589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Titel 1">
            <a:extLst>
              <a:ext uri="{FF2B5EF4-FFF2-40B4-BE49-F238E27FC236}">
                <a16:creationId xmlns:a16="http://schemas.microsoft.com/office/drawing/2014/main" id="{EEC6A2F0-2B43-B531-E4EF-81E583371737}"/>
              </a:ext>
            </a:extLst>
          </p:cNvPr>
          <p:cNvSpPr txBox="1">
            <a:spLocks/>
          </p:cNvSpPr>
          <p:nvPr/>
        </p:nvSpPr>
        <p:spPr>
          <a:xfrm>
            <a:off x="1596695" y="2270014"/>
            <a:ext cx="2785143" cy="10873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2700" dirty="0"/>
              <a:t>Inspireren</a:t>
            </a:r>
          </a:p>
          <a:p>
            <a:pPr algn="l"/>
            <a:r>
              <a:rPr lang="nl-NL" sz="1350" b="0" dirty="0">
                <a:solidFill>
                  <a:schemeClr val="accent6"/>
                </a:solidFill>
              </a:rPr>
              <a:t>Vanuit de Bijbel en mooie praktijkvoorbeelden</a:t>
            </a:r>
            <a:endParaRPr lang="nl-NL" sz="1800" b="0" dirty="0">
              <a:solidFill>
                <a:schemeClr val="accent6"/>
              </a:solidFill>
            </a:endParaRPr>
          </a:p>
        </p:txBody>
      </p:sp>
      <p:sp>
        <p:nvSpPr>
          <p:cNvPr id="27" name="Titel 1">
            <a:extLst>
              <a:ext uri="{FF2B5EF4-FFF2-40B4-BE49-F238E27FC236}">
                <a16:creationId xmlns:a16="http://schemas.microsoft.com/office/drawing/2014/main" id="{9832941F-8E7A-FC81-527B-7A2005AE7DA7}"/>
              </a:ext>
            </a:extLst>
          </p:cNvPr>
          <p:cNvSpPr txBox="1">
            <a:spLocks/>
          </p:cNvSpPr>
          <p:nvPr/>
        </p:nvSpPr>
        <p:spPr>
          <a:xfrm>
            <a:off x="1596695" y="3364942"/>
            <a:ext cx="3442030" cy="10873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2700" dirty="0"/>
              <a:t>Adviseren</a:t>
            </a:r>
          </a:p>
          <a:p>
            <a:pPr algn="l"/>
            <a:r>
              <a:rPr lang="nl-NL" sz="1350" b="0" dirty="0">
                <a:solidFill>
                  <a:schemeClr val="accent6"/>
                </a:solidFill>
              </a:rPr>
              <a:t>Vanuit kennis en ervaring in verschillende disciplines</a:t>
            </a:r>
            <a:endParaRPr lang="nl-NL" sz="1500" b="0" dirty="0">
              <a:solidFill>
                <a:schemeClr val="accent6"/>
              </a:solidFill>
            </a:endParaRPr>
          </a:p>
        </p:txBody>
      </p:sp>
      <p:sp>
        <p:nvSpPr>
          <p:cNvPr id="28" name="Titel 1">
            <a:extLst>
              <a:ext uri="{FF2B5EF4-FFF2-40B4-BE49-F238E27FC236}">
                <a16:creationId xmlns:a16="http://schemas.microsoft.com/office/drawing/2014/main" id="{77CD5F23-C7B4-C3B8-CA33-5F9FD3B074BC}"/>
              </a:ext>
            </a:extLst>
          </p:cNvPr>
          <p:cNvSpPr txBox="1">
            <a:spLocks/>
          </p:cNvSpPr>
          <p:nvPr/>
        </p:nvSpPr>
        <p:spPr>
          <a:xfrm>
            <a:off x="1596695" y="4452255"/>
            <a:ext cx="2785143" cy="10873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2700" dirty="0"/>
              <a:t>Begeleiden</a:t>
            </a:r>
          </a:p>
          <a:p>
            <a:pPr algn="l"/>
            <a:r>
              <a:rPr lang="nl-NL" sz="1350" b="0" dirty="0">
                <a:solidFill>
                  <a:schemeClr val="accent6"/>
                </a:solidFill>
              </a:rPr>
              <a:t>Begeleiding en coaching voor een bepaalde periode</a:t>
            </a:r>
          </a:p>
        </p:txBody>
      </p:sp>
      <p:sp>
        <p:nvSpPr>
          <p:cNvPr id="30" name="Rechthoek: afgeronde hoeken 29">
            <a:extLst>
              <a:ext uri="{FF2B5EF4-FFF2-40B4-BE49-F238E27FC236}">
                <a16:creationId xmlns:a16="http://schemas.microsoft.com/office/drawing/2014/main" id="{EEC305BE-D9D8-6F19-AFEC-A272D0641B57}"/>
              </a:ext>
            </a:extLst>
          </p:cNvPr>
          <p:cNvSpPr/>
          <p:nvPr/>
        </p:nvSpPr>
        <p:spPr>
          <a:xfrm>
            <a:off x="5766134" y="2454442"/>
            <a:ext cx="6054669" cy="3487636"/>
          </a:xfrm>
          <a:prstGeom prst="roundRect">
            <a:avLst>
              <a:gd name="adj" fmla="val 4529"/>
            </a:avLst>
          </a:prstGeom>
          <a:solidFill>
            <a:srgbClr val="0BA99D">
              <a:alpha val="89804"/>
            </a:srgbClr>
          </a:solidFill>
          <a:ln>
            <a:noFill/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3" name="Tijdelijke aanduiding voor tekst 5">
            <a:extLst>
              <a:ext uri="{FF2B5EF4-FFF2-40B4-BE49-F238E27FC236}">
                <a16:creationId xmlns:a16="http://schemas.microsoft.com/office/drawing/2014/main" id="{C1523AFB-86C3-C37C-FC7B-4C648B30AF7C}"/>
              </a:ext>
            </a:extLst>
          </p:cNvPr>
          <p:cNvSpPr txBox="1">
            <a:spLocks/>
          </p:cNvSpPr>
          <p:nvPr/>
        </p:nvSpPr>
        <p:spPr>
          <a:xfrm>
            <a:off x="6100010" y="3204927"/>
            <a:ext cx="2582691" cy="2737151"/>
          </a:xfrm>
          <a:prstGeom prst="rect">
            <a:avLst/>
          </a:prstGeom>
        </p:spPr>
        <p:txBody>
          <a:bodyPr vert="horz" lIns="6750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b="0" i="0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tabLst/>
              <a:defRPr sz="20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892175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3"/>
              </a:buClr>
              <a:buFont typeface="Wingdings" pitchFamily="2" charset="2"/>
              <a:buChar char="§"/>
              <a:tabLst/>
              <a:defRPr sz="2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203325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695450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Diaconaat 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Geloofsleren en geloofsopvoeding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Jeugdwerk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Leidinggeven en gemeenteontwikkeling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Liturgie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Missionair werk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1500" dirty="0">
                <a:solidFill>
                  <a:schemeClr val="bg1"/>
                </a:solidFill>
              </a:rPr>
              <a:t>Pastoraat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endParaRPr lang="nl-NL" sz="1500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A2192354-86F7-8DAC-BB76-7EE26E5BD968}"/>
              </a:ext>
            </a:extLst>
          </p:cNvPr>
          <p:cNvSpPr txBox="1"/>
          <p:nvPr/>
        </p:nvSpPr>
        <p:spPr>
          <a:xfrm>
            <a:off x="6035034" y="2605415"/>
            <a:ext cx="2773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Op deze thema’s</a:t>
            </a:r>
          </a:p>
        </p:txBody>
      </p:sp>
    </p:spTree>
    <p:extLst>
      <p:ext uri="{BB962C8B-B14F-4D97-AF65-F5344CB8AC3E}">
        <p14:creationId xmlns:p14="http://schemas.microsoft.com/office/powerpoint/2010/main" val="88922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AE5241DF-2B65-59D2-1532-ECF2D84B6391}"/>
              </a:ext>
            </a:extLst>
          </p:cNvPr>
          <p:cNvSpPr/>
          <p:nvPr/>
        </p:nvSpPr>
        <p:spPr>
          <a:xfrm>
            <a:off x="3409951" y="4712042"/>
            <a:ext cx="6019800" cy="1722389"/>
          </a:xfrm>
          <a:prstGeom prst="roundRect">
            <a:avLst>
              <a:gd name="adj" fmla="val 6887"/>
            </a:avLst>
          </a:prstGeom>
          <a:solidFill>
            <a:srgbClr val="00649B">
              <a:alpha val="89804"/>
            </a:srgbClr>
          </a:solidFill>
          <a:ln>
            <a:noFill/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DD866B5-9353-914D-507C-E88B6FA05EC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08807" y="4918335"/>
            <a:ext cx="5263978" cy="1241425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lnSpc>
                <a:spcPct val="140000"/>
              </a:lnSpc>
              <a:buNone/>
            </a:pPr>
            <a:r>
              <a:rPr lang="nl-NL" i="0" dirty="0">
                <a:solidFill>
                  <a:schemeClr val="bg1"/>
                </a:solidFill>
                <a:effectLst/>
              </a:rPr>
              <a:t>Kerkpunt is een fusie van Nederlands Gereformeerde Toerusting, het Diaconaal Steunpunt, het Praktijkcentrum en Steunpunt Liturgie. Ook de CGJO is onderdeel van Kerkpunt.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Ondertitel 2">
            <a:extLst>
              <a:ext uri="{FF2B5EF4-FFF2-40B4-BE49-F238E27FC236}">
                <a16:creationId xmlns:a16="http://schemas.microsoft.com/office/drawing/2014/main" id="{BD59AEF7-119E-6A2D-7C9D-CE80942D7278}"/>
              </a:ext>
            </a:extLst>
          </p:cNvPr>
          <p:cNvSpPr txBox="1">
            <a:spLocks/>
          </p:cNvSpPr>
          <p:nvPr/>
        </p:nvSpPr>
        <p:spPr>
          <a:xfrm>
            <a:off x="701504" y="4926974"/>
            <a:ext cx="3905250" cy="1345407"/>
          </a:xfrm>
          <a:prstGeom prst="rect">
            <a:avLst/>
          </a:prstGeom>
        </p:spPr>
        <p:txBody>
          <a:bodyPr vert="horz" lIns="67500" tIns="34290" rIns="68580" bIns="3429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tabLst/>
              <a:defRPr sz="20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3"/>
              </a:buClr>
              <a:buFont typeface="Wingdings" pitchFamily="2" charset="2"/>
              <a:buNone/>
              <a:tabLst/>
              <a:defRPr sz="18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350" b="1" dirty="0">
                <a:solidFill>
                  <a:schemeClr val="bg1"/>
                </a:solidFill>
              </a:rPr>
              <a:t>www.kerkpunt.nl </a:t>
            </a:r>
          </a:p>
          <a:p>
            <a:pPr algn="l"/>
            <a:r>
              <a:rPr lang="nl-NL" sz="1350" b="1" dirty="0">
                <a:solidFill>
                  <a:schemeClr val="bg1"/>
                </a:solidFill>
              </a:rPr>
              <a:t>www.lerenindekerk.nl </a:t>
            </a:r>
          </a:p>
          <a:p>
            <a:pPr algn="l"/>
            <a:r>
              <a:rPr lang="nl-NL" sz="1350" b="1" dirty="0">
                <a:solidFill>
                  <a:schemeClr val="bg1"/>
                </a:solidFill>
              </a:rPr>
              <a:t>038-4270480</a:t>
            </a:r>
          </a:p>
          <a:p>
            <a:pPr algn="l"/>
            <a:r>
              <a:rPr lang="nl-NL" sz="1350" b="1" dirty="0">
                <a:solidFill>
                  <a:schemeClr val="bg1"/>
                </a:solidFill>
              </a:rPr>
              <a:t>info@kerkpunt.nl </a:t>
            </a:r>
          </a:p>
        </p:txBody>
      </p:sp>
      <p:pic>
        <p:nvPicPr>
          <p:cNvPr id="7" name="Afbeelding 6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73B71AAB-2BDF-8F44-0D96-94CCA82A4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717" y="2601695"/>
            <a:ext cx="3002734" cy="1654609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2CF4574F-33EA-40D5-A366-23AD55198803}"/>
              </a:ext>
            </a:extLst>
          </p:cNvPr>
          <p:cNvSpPr txBox="1"/>
          <p:nvPr/>
        </p:nvSpPr>
        <p:spPr>
          <a:xfrm>
            <a:off x="1902426" y="1077267"/>
            <a:ext cx="54086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Neem gerust contact met ons op!</a:t>
            </a:r>
          </a:p>
        </p:txBody>
      </p:sp>
    </p:spTree>
    <p:extLst>
      <p:ext uri="{BB962C8B-B14F-4D97-AF65-F5344CB8AC3E}">
        <p14:creationId xmlns:p14="http://schemas.microsoft.com/office/powerpoint/2010/main" val="203942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et afbeelding">
  <a:themeElements>
    <a:clrScheme name="KerkPunt">
      <a:dk1>
        <a:srgbClr val="000000"/>
      </a:dk1>
      <a:lt1>
        <a:srgbClr val="FFFFFF"/>
      </a:lt1>
      <a:dk2>
        <a:srgbClr val="243066"/>
      </a:dk2>
      <a:lt2>
        <a:srgbClr val="E7E6E6"/>
      </a:lt2>
      <a:accent1>
        <a:srgbClr val="00649B"/>
      </a:accent1>
      <a:accent2>
        <a:srgbClr val="0BA99D"/>
      </a:accent2>
      <a:accent3>
        <a:srgbClr val="862885"/>
      </a:accent3>
      <a:accent4>
        <a:srgbClr val="B31876"/>
      </a:accent4>
      <a:accent5>
        <a:srgbClr val="F39616"/>
      </a:accent5>
      <a:accent6>
        <a:srgbClr val="FBBF09"/>
      </a:accent6>
      <a:hlink>
        <a:srgbClr val="E63B2C"/>
      </a:hlink>
      <a:folHlink>
        <a:srgbClr val="00649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D98A4F9E-5D97-47FD-B258-8B340543A0EF}" vid="{43735E0D-8909-41CE-9284-1CB4AE8840F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E03F4500E76498CCF8AD6FC03661D" ma:contentTypeVersion="19" ma:contentTypeDescription="Create a new document." ma:contentTypeScope="" ma:versionID="e20a9147818a40ec33036bb19ad483ec">
  <xsd:schema xmlns:xsd="http://www.w3.org/2001/XMLSchema" xmlns:xs="http://www.w3.org/2001/XMLSchema" xmlns:p="http://schemas.microsoft.com/office/2006/metadata/properties" xmlns:ns2="023f1409-2d5c-4230-8b82-3d68199a2acf" xmlns:ns3="31348ebc-0d43-4ce3-a697-919d9d9a845a" targetNamespace="http://schemas.microsoft.com/office/2006/metadata/properties" ma:root="true" ma:fieldsID="cfd106bd10778a55f4d4ad7d1b811c9e" ns2:_="" ns3:_="">
    <xsd:import namespace="023f1409-2d5c-4230-8b82-3d68199a2acf"/>
    <xsd:import namespace="31348ebc-0d43-4ce3-a697-919d9d9a84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f1409-2d5c-4230-8b82-3d68199a2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e4d52e-ac50-429b-bf35-f56f11a5a2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48ebc-0d43-4ce3-a697-919d9d9a84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b6a71f-dff0-4ac0-bcb2-6f870b687d5a}" ma:internalName="TaxCatchAll" ma:showField="CatchAllData" ma:web="31348ebc-0d43-4ce3-a697-919d9d9a8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348ebc-0d43-4ce3-a697-919d9d9a845a" xsi:nil="true"/>
    <lcf76f155ced4ddcb4097134ff3c332f xmlns="023f1409-2d5c-4230-8b82-3d68199a2a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1B1F22-1FEA-4360-A546-A69BDADE8C9B}"/>
</file>

<file path=customXml/itemProps2.xml><?xml version="1.0" encoding="utf-8"?>
<ds:datastoreItem xmlns:ds="http://schemas.openxmlformats.org/officeDocument/2006/customXml" ds:itemID="{4C55CCC8-A15A-408B-8C99-5EAFBEEFE893}"/>
</file>

<file path=customXml/itemProps3.xml><?xml version="1.0" encoding="utf-8"?>
<ds:datastoreItem xmlns:ds="http://schemas.openxmlformats.org/officeDocument/2006/customXml" ds:itemID="{AB141140-6C4B-4308-A99C-8C43AEF417E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139</Words>
  <Application>Microsoft Office PowerPoint</Application>
  <PresentationFormat>Diavoorstelling (4:3)</PresentationFormat>
  <Paragraphs>25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Aptos</vt:lpstr>
      <vt:lpstr>Arial</vt:lpstr>
      <vt:lpstr>Century Gothic</vt:lpstr>
      <vt:lpstr>Wingdings</vt:lpstr>
      <vt:lpstr>met afbeelding</vt:lpstr>
      <vt:lpstr>PowerPoint-presentatie</vt:lpstr>
      <vt:lpstr>Dit is wat we doen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Derk Jan Poel</dc:creator>
  <cp:lastModifiedBy>Derk Jan Poel</cp:lastModifiedBy>
  <cp:revision>1</cp:revision>
  <dcterms:created xsi:type="dcterms:W3CDTF">2024-06-20T11:50:05Z</dcterms:created>
  <dcterms:modified xsi:type="dcterms:W3CDTF">2024-06-20T12:16:30Z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0x010100C99E03F4500E76498CCF8AD6FC03661D</vt:lpwstr>
  </property>
</Properties>
</file>