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6" r:id="rId4"/>
    <p:sldMasterId id="2147483695" r:id="rId5"/>
  </p:sldMasterIdLst>
  <p:notesMasterIdLst>
    <p:notesMasterId r:id="rId9"/>
  </p:notesMasterIdLst>
  <p:sldIdLst>
    <p:sldId id="256" r:id="rId6"/>
    <p:sldId id="270" r:id="rId7"/>
    <p:sldId id="271" r:id="rId8"/>
  </p:sldIdLst>
  <p:sldSz cx="12192000" cy="6858000"/>
  <p:notesSz cx="6858000" cy="9144000"/>
  <p:embeddedFontLst>
    <p:embeddedFont>
      <p:font typeface="Century Gothic" panose="020B0502020202020204" pitchFamily="34" charset="0"/>
      <p:regular r:id="rId10"/>
      <p:bold r:id="rId11"/>
      <p:italic r:id="rId12"/>
      <p:boldItalic r:id="rId13"/>
    </p:embeddedFont>
  </p:embeddedFont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9B"/>
    <a:srgbClr val="0BA99D"/>
    <a:srgbClr val="253166"/>
    <a:srgbClr val="F39616"/>
    <a:srgbClr val="B41876"/>
    <a:srgbClr val="E63B2C"/>
    <a:srgbClr val="FBB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67658" autoAdjust="0"/>
  </p:normalViewPr>
  <p:slideViewPr>
    <p:cSldViewPr snapToGrid="0" snapToObjects="1">
      <p:cViewPr>
        <p:scale>
          <a:sx n="75" d="100"/>
          <a:sy n="75" d="100"/>
        </p:scale>
        <p:origin x="1758" y="11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font" Target="fonts/font4.fntdata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2.fntdata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BFFE0-2DFE-2445-898D-D1330018366D}" type="datetimeFigureOut">
              <a:rPr lang="nl-NL" smtClean="0"/>
              <a:t>20-6-2024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CEE3F-7DFC-6049-8705-9FBD7156BF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031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 achtergrond afbeelding kun je wijzigen via Menu - Beeld – </a:t>
            </a:r>
            <a:r>
              <a:rPr lang="nl-NL" dirty="0" err="1"/>
              <a:t>diamodel</a:t>
            </a:r>
            <a:r>
              <a:rPr lang="nl-NL" dirty="0"/>
              <a:t>, selecteer de </a:t>
            </a:r>
            <a:r>
              <a:rPr lang="nl-NL" dirty="0" err="1"/>
              <a:t>hoofddia</a:t>
            </a:r>
            <a:r>
              <a:rPr lang="nl-NL" dirty="0"/>
              <a:t> van dia stijl 2 en pas deze afbeelding aan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ECEE3F-7DFC-6049-8705-9FBD7156BF76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6236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479CE2E2-A510-44F8-8871-76CF3BAD10ED}"/>
              </a:ext>
            </a:extLst>
          </p:cNvPr>
          <p:cNvPicPr/>
          <p:nvPr userDrawn="1"/>
        </p:nvPicPr>
        <p:blipFill rotWithShape="1">
          <a:blip r:embed="rId2" cstate="print">
            <a:alphaModFix amt="8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3893" y="-210312"/>
            <a:ext cx="4302868" cy="6601280"/>
          </a:xfrm>
          <a:custGeom>
            <a:avLst/>
            <a:gdLst>
              <a:gd name="connsiteX0" fmla="*/ 0 w 4302868"/>
              <a:gd name="connsiteY0" fmla="*/ 0 h 6737604"/>
              <a:gd name="connsiteX1" fmla="*/ 4302868 w 4302868"/>
              <a:gd name="connsiteY1" fmla="*/ 0 h 6737604"/>
              <a:gd name="connsiteX2" fmla="*/ 4302868 w 4302868"/>
              <a:gd name="connsiteY2" fmla="*/ 5828408 h 6737604"/>
              <a:gd name="connsiteX3" fmla="*/ 3393672 w 4302868"/>
              <a:gd name="connsiteY3" fmla="*/ 6737604 h 6737604"/>
              <a:gd name="connsiteX4" fmla="*/ 0 w 4302868"/>
              <a:gd name="connsiteY4" fmla="*/ 6737604 h 6737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02868" h="6737604">
                <a:moveTo>
                  <a:pt x="0" y="0"/>
                </a:moveTo>
                <a:lnTo>
                  <a:pt x="4302868" y="0"/>
                </a:lnTo>
                <a:lnTo>
                  <a:pt x="4302868" y="5828408"/>
                </a:lnTo>
                <a:cubicBezTo>
                  <a:pt x="4302868" y="6330543"/>
                  <a:pt x="3895807" y="6737604"/>
                  <a:pt x="3393672" y="6737604"/>
                </a:cubicBezTo>
                <a:lnTo>
                  <a:pt x="0" y="6737604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DB36B32-E003-184A-8012-D26E953C3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42" y="0"/>
            <a:ext cx="3817784" cy="4221804"/>
          </a:xfrm>
          <a:noFill/>
        </p:spPr>
        <p:txBody>
          <a:bodyPr anchor="ctr">
            <a:norm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97BE97-07E0-7E44-B66B-FF603FB7A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542" y="4221803"/>
            <a:ext cx="3809999" cy="1766253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98031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ussendia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BA2D0025-7B38-419A-8467-B0DB3B47BB08}"/>
              </a:ext>
            </a:extLst>
          </p:cNvPr>
          <p:cNvPicPr/>
          <p:nvPr userDrawn="1"/>
        </p:nvPicPr>
        <p:blipFill rotWithShape="1">
          <a:blip r:embed="rId2" cstate="print">
            <a:alphaModFix amt="8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1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DB36B32-E003-184A-8012-D26E953C3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359999"/>
            <a:ext cx="11473200" cy="5652000"/>
          </a:xfrm>
          <a:noFill/>
        </p:spPr>
        <p:txBody>
          <a:bodyPr anchor="ctr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97BE97-07E0-7E44-B66B-FF603FB7A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accent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4AE987-198A-D740-B9DB-497783FE7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0C207-C32E-D041-B2AE-C331CF78C3A1}" type="datetime1">
              <a:rPr lang="nl-NL" smtClean="0"/>
              <a:t>20-6-2024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218674-05B0-E143-AC41-2FB9D69A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A01B3C-D35F-C344-9784-80E585D64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7A29-AC67-B441-88FB-32E44FB632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625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dank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AAE30EED-69DA-4B88-B811-CFA953000032}"/>
              </a:ext>
            </a:extLst>
          </p:cNvPr>
          <p:cNvPicPr/>
          <p:nvPr userDrawn="1"/>
        </p:nvPicPr>
        <p:blipFill rotWithShape="1">
          <a:blip r:embed="rId2" cstate="print">
            <a:alphaModFix amt="8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1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DB36B32-E003-184A-8012-D26E953C3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3168" y="359999"/>
            <a:ext cx="7480031" cy="5087324"/>
          </a:xfrm>
          <a:noFill/>
        </p:spPr>
        <p:txBody>
          <a:bodyPr anchor="ctr">
            <a:norm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97BE97-07E0-7E44-B66B-FF603FB7A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0501" y="3360615"/>
            <a:ext cx="6879732" cy="189718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4AE987-198A-D740-B9DB-497783FE7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5C76-1A31-BF43-A7F8-0A33F80B4BFD}" type="datetime1">
              <a:rPr lang="nl-NL" smtClean="0"/>
              <a:t>20-6-2024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218674-05B0-E143-AC41-2FB9D69A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test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A01B3C-D35F-C344-9784-80E585D64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7A29-AC67-B441-88FB-32E44FB632C2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E3B4420E-5BB1-CE4B-82E5-CDF722D51E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34832" y="104648"/>
            <a:ext cx="1732410" cy="954984"/>
          </a:xfrm>
          <a:prstGeom prst="rect">
            <a:avLst/>
          </a:prstGeom>
        </p:spPr>
      </p:pic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553F801F-4900-0D40-ABD0-8EAFCE48C7A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46212" y="2667594"/>
            <a:ext cx="2484000" cy="2484000"/>
          </a:xfrm>
          <a:prstGeom prst="roundRect">
            <a:avLst>
              <a:gd name="adj" fmla="val 4784"/>
            </a:avLst>
          </a:prstGeo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102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681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DCFF2B93-1275-4FDD-8DAC-1FA47B0A0CC3}"/>
              </a:ext>
            </a:extLst>
          </p:cNvPr>
          <p:cNvPicPr/>
          <p:nvPr userDrawn="1"/>
        </p:nvPicPr>
        <p:blipFill>
          <a:blip r:embed="rId5"/>
          <a:srcRect/>
          <a:stretch/>
        </p:blipFill>
        <p:spPr bwMode="auto">
          <a:xfrm>
            <a:off x="0" y="-365124"/>
            <a:ext cx="12192000" cy="780979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95CE6EF-6F40-CE46-9C8A-DA87F3D2A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5125"/>
            <a:ext cx="9245319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517CBA-FAA3-B840-9625-E57ED2D4D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11473200" cy="3984624"/>
          </a:xfrm>
          <a:prstGeom prst="rect">
            <a:avLst/>
          </a:prstGeom>
        </p:spPr>
        <p:txBody>
          <a:bodyPr vert="horz" lIns="9000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4F185F-4AE8-C64D-9C9D-9ABCE2B6FA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0513" y="60780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1FD15417-C60F-D345-974E-17774013931A}" type="datetime1">
              <a:rPr lang="nl-NL" smtClean="0"/>
              <a:t>20-6-2024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9D66AD3-6093-5B42-922D-94EF04232A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0780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/>
              <a:t>VOETTEKST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5DFD20-6AB9-C240-8C02-FCA1E8DBE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88287" y="60780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2B907A29-AC67-B441-88FB-32E44FB632C2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4915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78" r:id="rId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accent4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b="0" i="0" kern="1200">
          <a:solidFill>
            <a:schemeClr val="tx2"/>
          </a:solidFill>
          <a:latin typeface="Century Gothic" panose="020B0502020202020204" pitchFamily="34" charset="0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tabLst/>
        <a:defRPr sz="24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892175" indent="-220663" algn="l" defTabSz="914400" rtl="0" eaLnBrk="1" latinLnBrk="0" hangingPunct="1">
        <a:lnSpc>
          <a:spcPct val="100000"/>
        </a:lnSpc>
        <a:spcBef>
          <a:spcPts val="500"/>
        </a:spcBef>
        <a:buClr>
          <a:schemeClr val="accent3"/>
        </a:buClr>
        <a:buFont typeface="Wingdings" pitchFamily="2" charset="2"/>
        <a:buChar char="§"/>
        <a:tabLst/>
        <a:defRPr sz="2000" b="1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203325" indent="-220663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1695450" indent="-220663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80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hoek: afgeronde hoeken 17">
            <a:extLst>
              <a:ext uri="{FF2B5EF4-FFF2-40B4-BE49-F238E27FC236}">
                <a16:creationId xmlns:a16="http://schemas.microsoft.com/office/drawing/2014/main" id="{403FD52F-43E5-85CD-ECAC-267B8C0A6F9C}"/>
              </a:ext>
            </a:extLst>
          </p:cNvPr>
          <p:cNvSpPr/>
          <p:nvPr/>
        </p:nvSpPr>
        <p:spPr>
          <a:xfrm>
            <a:off x="-371475" y="-447674"/>
            <a:ext cx="3981450" cy="2705100"/>
          </a:xfrm>
          <a:prstGeom prst="roundRect">
            <a:avLst>
              <a:gd name="adj" fmla="val 110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5C5191D-ABEE-8009-F7A4-8374536832DD}"/>
              </a:ext>
            </a:extLst>
          </p:cNvPr>
          <p:cNvSpPr txBox="1"/>
          <p:nvPr/>
        </p:nvSpPr>
        <p:spPr>
          <a:xfrm>
            <a:off x="1344851" y="3743894"/>
            <a:ext cx="8008699" cy="1808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nl-NL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Wij </a:t>
            </a:r>
            <a:r>
              <a:rPr lang="nl-NL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inspireren</a:t>
            </a:r>
            <a:r>
              <a:rPr lang="nl-NL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nl-NL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adviseren</a:t>
            </a:r>
            <a:r>
              <a:rPr lang="nl-NL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 en </a:t>
            </a:r>
            <a:r>
              <a:rPr lang="nl-NL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begeleiden</a:t>
            </a:r>
            <a:r>
              <a:rPr lang="nl-NL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 kerken om voorproefjes te zijn van het Koninkrijk van God.</a:t>
            </a:r>
          </a:p>
        </p:txBody>
      </p:sp>
      <p:pic>
        <p:nvPicPr>
          <p:cNvPr id="15" name="Afbeelding 14" descr="Afbeelding met tekst, Lettertype, Graphics, grafische vormgeving&#10;&#10;Automatisch gegenereerde beschrijving">
            <a:extLst>
              <a:ext uri="{FF2B5EF4-FFF2-40B4-BE49-F238E27FC236}">
                <a16:creationId xmlns:a16="http://schemas.microsoft.com/office/drawing/2014/main" id="{53C6EAF9-47EC-E2C0-DE88-B08E0C980D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4184" y="5684823"/>
            <a:ext cx="2903992" cy="1098503"/>
          </a:xfrm>
          <a:prstGeom prst="rect">
            <a:avLst/>
          </a:prstGeom>
        </p:spPr>
      </p:pic>
      <p:pic>
        <p:nvPicPr>
          <p:cNvPr id="21" name="Afbeelding 20" descr="Afbeelding met tekst, Lettertype, Graphics, schermopname&#10;&#10;Automatisch gegenereerde beschrijving">
            <a:extLst>
              <a:ext uri="{FF2B5EF4-FFF2-40B4-BE49-F238E27FC236}">
                <a16:creationId xmlns:a16="http://schemas.microsoft.com/office/drawing/2014/main" id="{A674581F-65DB-3B1C-2874-16482FE97F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695" y="265174"/>
            <a:ext cx="2837622" cy="1563626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58B0667E-EA3F-9D93-46F8-CE00F313F06A}"/>
              </a:ext>
            </a:extLst>
          </p:cNvPr>
          <p:cNvSpPr txBox="1"/>
          <p:nvPr/>
        </p:nvSpPr>
        <p:spPr>
          <a:xfrm>
            <a:off x="9829800" y="5448300"/>
            <a:ext cx="237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>
                <a:solidFill>
                  <a:srgbClr val="002060"/>
                </a:solidFill>
              </a:rPr>
              <a:t>Onderdeel van de </a:t>
            </a:r>
          </a:p>
        </p:txBody>
      </p:sp>
    </p:spTree>
    <p:extLst>
      <p:ext uri="{BB962C8B-B14F-4D97-AF65-F5344CB8AC3E}">
        <p14:creationId xmlns:p14="http://schemas.microsoft.com/office/powerpoint/2010/main" val="366371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6FB116-AF1B-4A08-B773-7A9D8B8C7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359999"/>
            <a:ext cx="11473200" cy="1449751"/>
          </a:xfrm>
        </p:spPr>
        <p:txBody>
          <a:bodyPr/>
          <a:lstStyle/>
          <a:p>
            <a:pPr algn="l"/>
            <a:r>
              <a:rPr lang="nl-NL" dirty="0"/>
              <a:t>Dit is wat we doen</a:t>
            </a:r>
          </a:p>
        </p:txBody>
      </p:sp>
      <p:pic>
        <p:nvPicPr>
          <p:cNvPr id="11" name="Afbeelding 10" descr="Afbeelding met tekst, Lettertype, Graphics, schermopname&#10;&#10;Automatisch gegenereerde beschrijving">
            <a:extLst>
              <a:ext uri="{FF2B5EF4-FFF2-40B4-BE49-F238E27FC236}">
                <a16:creationId xmlns:a16="http://schemas.microsoft.com/office/drawing/2014/main" id="{106552A6-78FB-89DF-2482-86B7137D4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4980" y="397578"/>
            <a:ext cx="2089345" cy="1151300"/>
          </a:xfrm>
          <a:prstGeom prst="rect">
            <a:avLst/>
          </a:prstGeom>
        </p:spPr>
      </p:pic>
      <p:pic>
        <p:nvPicPr>
          <p:cNvPr id="25" name="Afbeelding 24" descr="Afbeelding met tekst, schermopname, grafische vormgeving, logo&#10;&#10;Automatisch gegenereerde beschrijving">
            <a:extLst>
              <a:ext uri="{FF2B5EF4-FFF2-40B4-BE49-F238E27FC236}">
                <a16:creationId xmlns:a16="http://schemas.microsoft.com/office/drawing/2014/main" id="{380BA785-85F2-AFF7-5895-E74757926B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90" t="35516" r="68915" b="24838"/>
          <a:stretch/>
        </p:blipFill>
        <p:spPr>
          <a:xfrm>
            <a:off x="574533" y="1873531"/>
            <a:ext cx="1554393" cy="42119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6" name="Titel 1">
            <a:extLst>
              <a:ext uri="{FF2B5EF4-FFF2-40B4-BE49-F238E27FC236}">
                <a16:creationId xmlns:a16="http://schemas.microsoft.com/office/drawing/2014/main" id="{EEC6A2F0-2B43-B531-E4EF-81E583371737}"/>
              </a:ext>
            </a:extLst>
          </p:cNvPr>
          <p:cNvSpPr txBox="1">
            <a:spLocks/>
          </p:cNvSpPr>
          <p:nvPr/>
        </p:nvSpPr>
        <p:spPr>
          <a:xfrm>
            <a:off x="2128927" y="1883684"/>
            <a:ext cx="3713524" cy="144975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nl-NL" sz="3600" dirty="0"/>
              <a:t>Inspireren</a:t>
            </a:r>
          </a:p>
          <a:p>
            <a:pPr algn="l"/>
            <a:r>
              <a:rPr lang="nl-NL" sz="1800" b="0" dirty="0">
                <a:solidFill>
                  <a:schemeClr val="accent6"/>
                </a:solidFill>
              </a:rPr>
              <a:t>Vanuit de Bijbel en mooie praktijkvoorbeelden</a:t>
            </a:r>
            <a:endParaRPr lang="nl-NL" sz="2400" b="0" dirty="0">
              <a:solidFill>
                <a:schemeClr val="accent6"/>
              </a:solidFill>
            </a:endParaRPr>
          </a:p>
        </p:txBody>
      </p:sp>
      <p:sp>
        <p:nvSpPr>
          <p:cNvPr id="27" name="Titel 1">
            <a:extLst>
              <a:ext uri="{FF2B5EF4-FFF2-40B4-BE49-F238E27FC236}">
                <a16:creationId xmlns:a16="http://schemas.microsoft.com/office/drawing/2014/main" id="{9832941F-8E7A-FC81-527B-7A2005AE7DA7}"/>
              </a:ext>
            </a:extLst>
          </p:cNvPr>
          <p:cNvSpPr txBox="1">
            <a:spLocks/>
          </p:cNvSpPr>
          <p:nvPr/>
        </p:nvSpPr>
        <p:spPr>
          <a:xfrm>
            <a:off x="2128926" y="3343588"/>
            <a:ext cx="4589373" cy="144975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nl-NL" sz="3600" dirty="0"/>
              <a:t>Adviseren</a:t>
            </a:r>
          </a:p>
          <a:p>
            <a:pPr algn="l"/>
            <a:r>
              <a:rPr lang="nl-NL" sz="1800" b="0" dirty="0">
                <a:solidFill>
                  <a:schemeClr val="accent6"/>
                </a:solidFill>
              </a:rPr>
              <a:t>Vanuit kennis en ervaring in verschillende disciplines</a:t>
            </a:r>
            <a:endParaRPr lang="nl-NL" sz="2000" b="0" dirty="0">
              <a:solidFill>
                <a:schemeClr val="accent6"/>
              </a:solidFill>
            </a:endParaRPr>
          </a:p>
        </p:txBody>
      </p:sp>
      <p:sp>
        <p:nvSpPr>
          <p:cNvPr id="28" name="Titel 1">
            <a:extLst>
              <a:ext uri="{FF2B5EF4-FFF2-40B4-BE49-F238E27FC236}">
                <a16:creationId xmlns:a16="http://schemas.microsoft.com/office/drawing/2014/main" id="{77CD5F23-C7B4-C3B8-CA33-5F9FD3B074BC}"/>
              </a:ext>
            </a:extLst>
          </p:cNvPr>
          <p:cNvSpPr txBox="1">
            <a:spLocks/>
          </p:cNvSpPr>
          <p:nvPr/>
        </p:nvSpPr>
        <p:spPr>
          <a:xfrm>
            <a:off x="2128926" y="4793339"/>
            <a:ext cx="3713524" cy="144975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nl-NL" sz="3600" dirty="0"/>
              <a:t>Begeleiden</a:t>
            </a:r>
          </a:p>
          <a:p>
            <a:pPr algn="l"/>
            <a:r>
              <a:rPr lang="nl-NL" sz="1800" b="0" dirty="0">
                <a:solidFill>
                  <a:schemeClr val="accent6"/>
                </a:solidFill>
              </a:rPr>
              <a:t>Begeleiding en coaching voor een bepaalde periode</a:t>
            </a:r>
          </a:p>
        </p:txBody>
      </p:sp>
      <p:sp>
        <p:nvSpPr>
          <p:cNvPr id="30" name="Rechthoek: afgeronde hoeken 29">
            <a:extLst>
              <a:ext uri="{FF2B5EF4-FFF2-40B4-BE49-F238E27FC236}">
                <a16:creationId xmlns:a16="http://schemas.microsoft.com/office/drawing/2014/main" id="{EEC305BE-D9D8-6F19-AFEC-A272D0641B57}"/>
              </a:ext>
            </a:extLst>
          </p:cNvPr>
          <p:cNvSpPr/>
          <p:nvPr/>
        </p:nvSpPr>
        <p:spPr>
          <a:xfrm>
            <a:off x="7688179" y="2129589"/>
            <a:ext cx="8072892" cy="5103453"/>
          </a:xfrm>
          <a:prstGeom prst="roundRect">
            <a:avLst>
              <a:gd name="adj" fmla="val 4529"/>
            </a:avLst>
          </a:prstGeom>
          <a:solidFill>
            <a:srgbClr val="0BA99D">
              <a:alpha val="89804"/>
            </a:srgbClr>
          </a:solidFill>
          <a:ln>
            <a:noFill/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Tijdelijke aanduiding voor tekst 5">
            <a:extLst>
              <a:ext uri="{FF2B5EF4-FFF2-40B4-BE49-F238E27FC236}">
                <a16:creationId xmlns:a16="http://schemas.microsoft.com/office/drawing/2014/main" id="{C1523AFB-86C3-C37C-FC7B-4C648B30AF7C}"/>
              </a:ext>
            </a:extLst>
          </p:cNvPr>
          <p:cNvSpPr txBox="1">
            <a:spLocks/>
          </p:cNvSpPr>
          <p:nvPr/>
        </p:nvSpPr>
        <p:spPr>
          <a:xfrm>
            <a:off x="8133347" y="3130235"/>
            <a:ext cx="3443588" cy="3649535"/>
          </a:xfrm>
          <a:prstGeom prst="rect">
            <a:avLst/>
          </a:prstGeom>
        </p:spPr>
        <p:txBody>
          <a:bodyPr vert="horz" lIns="9000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b="0" i="0" kern="120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228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tabLst/>
              <a:defRPr sz="20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892175" indent="-220663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3"/>
              </a:buClr>
              <a:buFont typeface="Wingdings" pitchFamily="2" charset="2"/>
              <a:buChar char="§"/>
              <a:tabLst/>
              <a:defRPr sz="2000" b="1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203325" indent="-220663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18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695450" indent="-220663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18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2000" dirty="0">
                <a:solidFill>
                  <a:schemeClr val="bg1"/>
                </a:solidFill>
              </a:rPr>
              <a:t>Diaconaat 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2000" dirty="0">
                <a:solidFill>
                  <a:schemeClr val="bg1"/>
                </a:solidFill>
              </a:rPr>
              <a:t>Geloofsleren en geloofsopvoeding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2000" dirty="0">
                <a:solidFill>
                  <a:schemeClr val="bg1"/>
                </a:solidFill>
              </a:rPr>
              <a:t>Jeugdwerk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2000" dirty="0">
                <a:solidFill>
                  <a:schemeClr val="bg1"/>
                </a:solidFill>
              </a:rPr>
              <a:t>Leidinggeven en gemeenteontwikkeling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2000" dirty="0">
                <a:solidFill>
                  <a:schemeClr val="bg1"/>
                </a:solidFill>
              </a:rPr>
              <a:t>Liturgie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2000" dirty="0">
                <a:solidFill>
                  <a:schemeClr val="bg1"/>
                </a:solidFill>
              </a:rPr>
              <a:t>Missionair werk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r>
              <a:rPr lang="nl-NL" sz="2000" dirty="0">
                <a:solidFill>
                  <a:schemeClr val="bg1"/>
                </a:solidFill>
              </a:rPr>
              <a:t>Pastoraat</a:t>
            </a:r>
          </a:p>
          <a:p>
            <a:pPr>
              <a:lnSpc>
                <a:spcPct val="140000"/>
              </a:lnSpc>
              <a:spcBef>
                <a:spcPts val="0"/>
              </a:spcBef>
              <a:buClr>
                <a:schemeClr val="bg1"/>
              </a:buClr>
            </a:pP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A2192354-86F7-8DAC-BB76-7EE26E5BD968}"/>
              </a:ext>
            </a:extLst>
          </p:cNvPr>
          <p:cNvSpPr txBox="1"/>
          <p:nvPr/>
        </p:nvSpPr>
        <p:spPr>
          <a:xfrm>
            <a:off x="8046711" y="2330886"/>
            <a:ext cx="3697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Op deze thema’s</a:t>
            </a:r>
          </a:p>
        </p:txBody>
      </p:sp>
    </p:spTree>
    <p:extLst>
      <p:ext uri="{BB962C8B-B14F-4D97-AF65-F5344CB8AC3E}">
        <p14:creationId xmlns:p14="http://schemas.microsoft.com/office/powerpoint/2010/main" val="88922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AE5241DF-2B65-59D2-1532-ECF2D84B6391}"/>
              </a:ext>
            </a:extLst>
          </p:cNvPr>
          <p:cNvSpPr/>
          <p:nvPr/>
        </p:nvSpPr>
        <p:spPr>
          <a:xfrm>
            <a:off x="4546601" y="4724400"/>
            <a:ext cx="8026400" cy="2711842"/>
          </a:xfrm>
          <a:prstGeom prst="roundRect">
            <a:avLst>
              <a:gd name="adj" fmla="val 6887"/>
            </a:avLst>
          </a:prstGeom>
          <a:solidFill>
            <a:srgbClr val="00649B">
              <a:alpha val="89804"/>
            </a:srgbClr>
          </a:solidFill>
          <a:ln>
            <a:noFill/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DD866B5-9353-914D-507C-E88B6FA05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6600" y="4943476"/>
            <a:ext cx="7251700" cy="1655762"/>
          </a:xfrm>
        </p:spPr>
        <p:txBody>
          <a:bodyPr>
            <a:normAutofit fontScale="92500" lnSpcReduction="10000"/>
          </a:bodyPr>
          <a:lstStyle/>
          <a:p>
            <a:pPr algn="r">
              <a:lnSpc>
                <a:spcPct val="120000"/>
              </a:lnSpc>
            </a:pPr>
            <a:r>
              <a:rPr lang="nl-NL" i="0" dirty="0">
                <a:solidFill>
                  <a:schemeClr val="bg1"/>
                </a:solidFill>
                <a:effectLst/>
              </a:rPr>
              <a:t>Kerkpunt is een fusie van Nederlands Gereformeerde Toerusting, het Diaconaal Steunpunt, het Praktijkcentrum en Steunpunt Liturgie. Ook de CGJO is onderdeel van Kerkpunt.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Ondertitel 2">
            <a:extLst>
              <a:ext uri="{FF2B5EF4-FFF2-40B4-BE49-F238E27FC236}">
                <a16:creationId xmlns:a16="http://schemas.microsoft.com/office/drawing/2014/main" id="{BD59AEF7-119E-6A2D-7C9D-CE80942D7278}"/>
              </a:ext>
            </a:extLst>
          </p:cNvPr>
          <p:cNvSpPr txBox="1">
            <a:spLocks/>
          </p:cNvSpPr>
          <p:nvPr/>
        </p:nvSpPr>
        <p:spPr>
          <a:xfrm>
            <a:off x="889000" y="4851400"/>
            <a:ext cx="5207000" cy="1793876"/>
          </a:xfrm>
          <a:prstGeom prst="rect">
            <a:avLst/>
          </a:prstGeom>
        </p:spPr>
        <p:txBody>
          <a:bodyPr vert="horz" lIns="9000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400" b="0" i="0" kern="1200">
                <a:solidFill>
                  <a:schemeClr val="accent6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tabLst/>
              <a:defRPr sz="20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3"/>
              </a:buClr>
              <a:buFont typeface="Wingdings" pitchFamily="2" charset="2"/>
              <a:buNone/>
              <a:tabLst/>
              <a:defRPr sz="1800" b="1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6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6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1800" dirty="0">
                <a:solidFill>
                  <a:schemeClr val="bg1"/>
                </a:solidFill>
              </a:rPr>
              <a:t>www.kerkpunt.nl </a:t>
            </a:r>
          </a:p>
          <a:p>
            <a:pPr algn="l"/>
            <a:r>
              <a:rPr lang="nl-NL" sz="1800" dirty="0">
                <a:solidFill>
                  <a:schemeClr val="bg1"/>
                </a:solidFill>
              </a:rPr>
              <a:t>www.lerenindekerk.nl </a:t>
            </a:r>
          </a:p>
          <a:p>
            <a:pPr algn="l"/>
            <a:r>
              <a:rPr lang="nl-NL" sz="1800" dirty="0">
                <a:solidFill>
                  <a:schemeClr val="bg1"/>
                </a:solidFill>
              </a:rPr>
              <a:t>038-4270480</a:t>
            </a:r>
          </a:p>
          <a:p>
            <a:pPr algn="l"/>
            <a:r>
              <a:rPr lang="nl-NL" sz="1800" dirty="0">
                <a:solidFill>
                  <a:schemeClr val="bg1"/>
                </a:solidFill>
              </a:rPr>
              <a:t>info@kerkpunt.nl </a:t>
            </a:r>
          </a:p>
        </p:txBody>
      </p:sp>
      <p:pic>
        <p:nvPicPr>
          <p:cNvPr id="7" name="Afbeelding 6" descr="Afbeelding met tekst, Lettertype, Graphics, schermopname&#10;&#10;Automatisch gegenereerde beschrijving">
            <a:extLst>
              <a:ext uri="{FF2B5EF4-FFF2-40B4-BE49-F238E27FC236}">
                <a16:creationId xmlns:a16="http://schemas.microsoft.com/office/drawing/2014/main" id="{73B71AAB-2BDF-8F44-0D96-94CCA82A4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955" y="1887575"/>
            <a:ext cx="4003645" cy="2206145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2CF4574F-33EA-40D5-A366-23AD55198803}"/>
              </a:ext>
            </a:extLst>
          </p:cNvPr>
          <p:cNvSpPr txBox="1"/>
          <p:nvPr/>
        </p:nvSpPr>
        <p:spPr>
          <a:xfrm>
            <a:off x="2222500" y="866680"/>
            <a:ext cx="7747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nl-NL" sz="3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Neem gerust contact met ons op!</a:t>
            </a:r>
          </a:p>
        </p:txBody>
      </p:sp>
    </p:spTree>
    <p:extLst>
      <p:ext uri="{BB962C8B-B14F-4D97-AF65-F5344CB8AC3E}">
        <p14:creationId xmlns:p14="http://schemas.microsoft.com/office/powerpoint/2010/main" val="203942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et afbeelding">
  <a:themeElements>
    <a:clrScheme name="KerkPunt">
      <a:dk1>
        <a:srgbClr val="000000"/>
      </a:dk1>
      <a:lt1>
        <a:srgbClr val="FFFFFF"/>
      </a:lt1>
      <a:dk2>
        <a:srgbClr val="243066"/>
      </a:dk2>
      <a:lt2>
        <a:srgbClr val="E7E6E6"/>
      </a:lt2>
      <a:accent1>
        <a:srgbClr val="00649B"/>
      </a:accent1>
      <a:accent2>
        <a:srgbClr val="0BA99D"/>
      </a:accent2>
      <a:accent3>
        <a:srgbClr val="862885"/>
      </a:accent3>
      <a:accent4>
        <a:srgbClr val="B31876"/>
      </a:accent4>
      <a:accent5>
        <a:srgbClr val="F39616"/>
      </a:accent5>
      <a:accent6>
        <a:srgbClr val="FBBF09"/>
      </a:accent6>
      <a:hlink>
        <a:srgbClr val="E63B2C"/>
      </a:hlink>
      <a:folHlink>
        <a:srgbClr val="00649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D98A4F9E-5D97-47FD-B258-8B340543A0EF}" vid="{43735E0D-8909-41CE-9284-1CB4AE8840F7}"/>
    </a:ext>
  </a:extLst>
</a:theme>
</file>

<file path=ppt/theme/theme2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D98A4F9E-5D97-47FD-B258-8B340543A0EF}" vid="{3F561691-35CD-4F56-907B-8390924F0DE9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9E03F4500E76498CCF8AD6FC03661D" ma:contentTypeVersion="19" ma:contentTypeDescription="Create a new document." ma:contentTypeScope="" ma:versionID="e20a9147818a40ec33036bb19ad483ec">
  <xsd:schema xmlns:xsd="http://www.w3.org/2001/XMLSchema" xmlns:xs="http://www.w3.org/2001/XMLSchema" xmlns:p="http://schemas.microsoft.com/office/2006/metadata/properties" xmlns:ns2="023f1409-2d5c-4230-8b82-3d68199a2acf" xmlns:ns3="31348ebc-0d43-4ce3-a697-919d9d9a845a" targetNamespace="http://schemas.microsoft.com/office/2006/metadata/properties" ma:root="true" ma:fieldsID="cfd106bd10778a55f4d4ad7d1b811c9e" ns2:_="" ns3:_="">
    <xsd:import namespace="023f1409-2d5c-4230-8b82-3d68199a2acf"/>
    <xsd:import namespace="31348ebc-0d43-4ce3-a697-919d9d9a84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f1409-2d5c-4230-8b82-3d68199a2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e4d52e-ac50-429b-bf35-f56f11a5a2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48ebc-0d43-4ce3-a697-919d9d9a84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b6a71f-dff0-4ac0-bcb2-6f870b687d5a}" ma:internalName="TaxCatchAll" ma:showField="CatchAllData" ma:web="31348ebc-0d43-4ce3-a697-919d9d9a84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348ebc-0d43-4ce3-a697-919d9d9a845a" xsi:nil="true"/>
    <lcf76f155ced4ddcb4097134ff3c332f xmlns="023f1409-2d5c-4230-8b82-3d68199a2ac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504A429-F9B5-4178-A11B-8C14739FBC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A9246C-F01D-43D5-9944-3DBC31FE2B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3f1409-2d5c-4230-8b82-3d68199a2acf"/>
    <ds:schemaRef ds:uri="31348ebc-0d43-4ce3-a697-919d9d9a84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8F67B0-363A-4D57-972D-D995CC2B30EA}">
  <ds:schemaRefs>
    <ds:schemaRef ds:uri="http://purl.org/dc/dcmitype/"/>
    <ds:schemaRef ds:uri="http://purl.org/dc/terms/"/>
    <ds:schemaRef ds:uri="http://www.w3.org/XML/1998/namespace"/>
    <ds:schemaRef ds:uri="31348ebc-0d43-4ce3-a697-919d9d9a845a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023f1409-2d5c-4230-8b82-3d68199a2ac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Kerkpunt Powerpoint Template v2.0</Template>
  <TotalTime>1341</TotalTime>
  <Words>139</Words>
  <Application>Microsoft Office PowerPoint</Application>
  <PresentationFormat>Breedbeeld</PresentationFormat>
  <Paragraphs>25</Paragraphs>
  <Slides>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3</vt:i4>
      </vt:variant>
    </vt:vector>
  </HeadingPairs>
  <TitlesOfParts>
    <vt:vector size="9" baseType="lpstr">
      <vt:lpstr>Century Gothic</vt:lpstr>
      <vt:lpstr>Calibri</vt:lpstr>
      <vt:lpstr>Arial</vt:lpstr>
      <vt:lpstr>Wingdings</vt:lpstr>
      <vt:lpstr>met afbeelding</vt:lpstr>
      <vt:lpstr>Aangepast ontwerp</vt:lpstr>
      <vt:lpstr>PowerPoint-presentatie</vt:lpstr>
      <vt:lpstr>Dit is wat we doen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Derk Jan Poel</dc:creator>
  <cp:lastModifiedBy>Derk Jan Poel</cp:lastModifiedBy>
  <cp:revision>2</cp:revision>
  <dcterms:created xsi:type="dcterms:W3CDTF">2024-06-19T11:44:04Z</dcterms:created>
  <dcterms:modified xsi:type="dcterms:W3CDTF">2024-06-20T11:49:58Z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0x010100C99E03F4500E76498CCF8AD6FC03661D</vt:lpwstr>
  </property>
  <property fmtid="{D5CDD505-2E9C-101B-9397-08002B2CF9AE}" pid="3" name="MediaServiceImageTags">
    <vt:lpwstr/>
  </property>
</Properties>
</file>