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oofdtekst - niveau één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Auteur en datum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Naam presentati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Naam presentatie</a:t>
            </a:r>
          </a:p>
        </p:txBody>
      </p:sp>
      <p:sp>
        <p:nvSpPr>
          <p:cNvPr id="13" name="Hoofdtekst - niveau één…"/>
          <p:cNvSpPr txBox="1"/>
          <p:nvPr>
            <p:ph type="body" sz="quarter" idx="21" hasCustomPrompt="1"/>
          </p:nvPr>
        </p:nvSpPr>
        <p:spPr>
          <a:xfrm>
            <a:off x="640714" y="5071567"/>
            <a:ext cx="11717871" cy="1016003"/>
          </a:xfrm>
          <a:prstGeom prst="rect">
            <a:avLst/>
          </a:prstGeom>
        </p:spPr>
        <p:txBody>
          <a:bodyPr lIns="27091" tIns="27091" rIns="27091" bIns="27091"/>
          <a:lstStyle>
            <a:lvl1pPr defTabSz="587022">
              <a:defRPr sz="3800"/>
            </a:lvl1pPr>
          </a:lstStyle>
          <a:p>
            <a:pPr/>
            <a:r>
              <a:t>Ondertitel presentatie</a:t>
            </a:r>
          </a:p>
        </p:txBody>
      </p:sp>
      <p:sp>
        <p:nvSpPr>
          <p:cNvPr id="1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Hoofdtekst - niveau één…"/>
          <p:cNvSpPr txBox="1"/>
          <p:nvPr>
            <p:ph type="body" sz="quarter" idx="1" hasCustomPrompt="1"/>
          </p:nvPr>
        </p:nvSpPr>
        <p:spPr>
          <a:xfrm>
            <a:off x="643466" y="3843649"/>
            <a:ext cx="11717868" cy="2066304"/>
          </a:xfrm>
          <a:prstGeom prst="rect">
            <a:avLst/>
          </a:prstGeom>
        </p:spPr>
        <p:txBody>
          <a:bodyPr lIns="27091" tIns="27091" rIns="27091" bIns="27091" anchor="ctr"/>
          <a:lstStyle>
            <a:lvl1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1733930">
              <a:lnSpc>
                <a:spcPct val="80000"/>
              </a:lnSpc>
              <a:defRPr b="0" spc="-164" sz="8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Uiting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Groot f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Hoofdtekst - niveau één…"/>
          <p:cNvSpPr txBox="1"/>
          <p:nvPr>
            <p:ph type="body" sz="half" idx="1" hasCustomPrompt="1"/>
          </p:nvPr>
        </p:nvSpPr>
        <p:spPr>
          <a:xfrm>
            <a:off x="643466" y="1793026"/>
            <a:ext cx="11717868" cy="3862181"/>
          </a:xfrm>
          <a:prstGeom prst="rect">
            <a:avLst/>
          </a:prstGeom>
        </p:spPr>
        <p:txBody>
          <a:bodyPr lIns="27091" tIns="27091" rIns="27091" bIns="27091" anchor="b"/>
          <a:lstStyle>
            <a:lvl1pPr algn="ctr" defTabSz="1733930">
              <a:lnSpc>
                <a:spcPct val="80000"/>
              </a:lnSpc>
              <a:defRPr spc="-176" sz="17600"/>
            </a:lvl1pPr>
            <a:lvl2pPr algn="ctr" defTabSz="1733930">
              <a:lnSpc>
                <a:spcPct val="80000"/>
              </a:lnSpc>
              <a:defRPr spc="-176" sz="17600"/>
            </a:lvl2pPr>
            <a:lvl3pPr algn="ctr" defTabSz="1733930">
              <a:lnSpc>
                <a:spcPct val="80000"/>
              </a:lnSpc>
              <a:defRPr spc="-176" sz="17600"/>
            </a:lvl3pPr>
            <a:lvl4pPr algn="ctr" defTabSz="1733930">
              <a:lnSpc>
                <a:spcPct val="80000"/>
              </a:lnSpc>
              <a:defRPr spc="-176" sz="17600"/>
            </a:lvl4pPr>
            <a:lvl5pPr algn="ctr" defTabSz="1733930">
              <a:lnSpc>
                <a:spcPct val="80000"/>
              </a:lnSpc>
              <a:defRPr spc="-176" sz="176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eitinformatie"/>
          <p:cNvSpPr txBox="1"/>
          <p:nvPr>
            <p:ph type="body" sz="quarter" idx="21" hasCustomPrompt="1"/>
          </p:nvPr>
        </p:nvSpPr>
        <p:spPr>
          <a:xfrm>
            <a:off x="643464" y="5625696"/>
            <a:ext cx="11717871" cy="498552"/>
          </a:xfrm>
          <a:prstGeom prst="rect">
            <a:avLst/>
          </a:prstGeom>
        </p:spPr>
        <p:txBody>
          <a:bodyPr/>
          <a:lstStyle>
            <a:lvl1pPr algn="ctr" defTabSz="457875">
              <a:defRPr sz="2900"/>
            </a:lvl1pPr>
          </a:lstStyle>
          <a:p>
            <a:pPr/>
            <a:r>
              <a:t>Feitinformatie</a:t>
            </a:r>
          </a:p>
        </p:txBody>
      </p:sp>
      <p:sp>
        <p:nvSpPr>
          <p:cNvPr id="108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Hoofdtekst - niveau één…"/>
          <p:cNvSpPr txBox="1"/>
          <p:nvPr>
            <p:ph type="body" sz="quarter" idx="1" hasCustomPrompt="1"/>
          </p:nvPr>
        </p:nvSpPr>
        <p:spPr>
          <a:xfrm>
            <a:off x="1296013" y="6912774"/>
            <a:ext cx="10773362" cy="339725"/>
          </a:xfrm>
          <a:prstGeom prst="rect">
            <a:avLst/>
          </a:prstGeom>
        </p:spPr>
        <p:txBody>
          <a:bodyPr/>
          <a:lstStyle/>
          <a:p>
            <a:pPr/>
            <a:r>
              <a:t>Toekenning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Hoofdtekst - niveau één…"/>
          <p:cNvSpPr txBox="1"/>
          <p:nvPr>
            <p:ph type="body" sz="quarter" idx="21" hasCustomPrompt="1"/>
          </p:nvPr>
        </p:nvSpPr>
        <p:spPr>
          <a:xfrm>
            <a:off x="935425" y="3853791"/>
            <a:ext cx="11133950" cy="2046018"/>
          </a:xfrm>
          <a:prstGeom prst="rect">
            <a:avLst/>
          </a:prstGeom>
        </p:spPr>
        <p:txBody>
          <a:bodyPr lIns="27091" tIns="27091" rIns="27091" bIns="27091"/>
          <a:lstStyle>
            <a:lvl1pPr marL="213956" indent="-93762" defTabSz="1733930">
              <a:lnSpc>
                <a:spcPct val="90000"/>
              </a:lnSpc>
              <a:defRPr b="0" spc="-200" sz="60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“Bijzonder citaat”</a:t>
            </a:r>
          </a:p>
        </p:txBody>
      </p:sp>
      <p:sp>
        <p:nvSpPr>
          <p:cNvPr id="117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driem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chaal salade met gebakken rijst, gekookte eieren en eetstokjes"/>
          <p:cNvSpPr/>
          <p:nvPr>
            <p:ph type="pic" sz="quarter" idx="21"/>
          </p:nvPr>
        </p:nvSpPr>
        <p:spPr>
          <a:xfrm>
            <a:off x="8405706" y="1761064"/>
            <a:ext cx="3967523" cy="317316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Schaal met zalmkoekjes, salade en hummus "/>
          <p:cNvSpPr/>
          <p:nvPr>
            <p:ph type="pic" sz="half" idx="22"/>
          </p:nvPr>
        </p:nvSpPr>
        <p:spPr>
          <a:xfrm>
            <a:off x="7200051" y="3340946"/>
            <a:ext cx="5567683" cy="648009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Schaal pappardellepasta met peterselieboter, geroosterde hazelnoten en geraspte parmezaanse kaas"/>
          <p:cNvSpPr/>
          <p:nvPr>
            <p:ph type="pic" idx="23"/>
          </p:nvPr>
        </p:nvSpPr>
        <p:spPr>
          <a:xfrm>
            <a:off x="-74509" y="1483358"/>
            <a:ext cx="8859525" cy="664464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chaal salade met gebakken rijst, gekookte eieren en eetstokjes"/>
          <p:cNvSpPr/>
          <p:nvPr>
            <p:ph type="pic" idx="21"/>
          </p:nvPr>
        </p:nvSpPr>
        <p:spPr>
          <a:xfrm>
            <a:off x="-711202" y="-1727201"/>
            <a:ext cx="14427204" cy="1154176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's en limoenen"/>
          <p:cNvSpPr/>
          <p:nvPr>
            <p:ph type="pic" idx="21"/>
          </p:nvPr>
        </p:nvSpPr>
        <p:spPr>
          <a:xfrm>
            <a:off x="-616376" y="528319"/>
            <a:ext cx="14264646" cy="85434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Naam presentatie"/>
          <p:cNvSpPr txBox="1"/>
          <p:nvPr>
            <p:ph type="title" hasCustomPrompt="1"/>
          </p:nvPr>
        </p:nvSpPr>
        <p:spPr>
          <a:xfrm>
            <a:off x="643466" y="5019040"/>
            <a:ext cx="11717868" cy="2479043"/>
          </a:xfrm>
          <a:prstGeom prst="rect">
            <a:avLst/>
          </a:prstGeom>
        </p:spPr>
        <p:txBody>
          <a:bodyPr/>
          <a:lstStyle/>
          <a:p>
            <a:pPr/>
            <a:r>
              <a:t>Naam presentatie</a:t>
            </a:r>
          </a:p>
        </p:txBody>
      </p:sp>
      <p:sp>
        <p:nvSpPr>
          <p:cNvPr id="23" name="Hoofdtekst - niveau één…"/>
          <p:cNvSpPr txBox="1"/>
          <p:nvPr>
            <p:ph type="body" sz="quarter" idx="1" hasCustomPrompt="1"/>
          </p:nvPr>
        </p:nvSpPr>
        <p:spPr>
          <a:xfrm>
            <a:off x="644099" y="1809138"/>
            <a:ext cx="11716602" cy="339724"/>
          </a:xfrm>
          <a:prstGeom prst="rect">
            <a:avLst/>
          </a:prstGeom>
        </p:spPr>
        <p:txBody>
          <a:bodyPr/>
          <a:lstStyle/>
          <a:p>
            <a:pPr/>
            <a:r>
              <a:t>Auteur en datum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Hoofdtekst - niveau één…"/>
          <p:cNvSpPr txBox="1"/>
          <p:nvPr>
            <p:ph type="body" sz="quarter" idx="22" hasCustomPrompt="1"/>
          </p:nvPr>
        </p:nvSpPr>
        <p:spPr>
          <a:xfrm>
            <a:off x="643464" y="7411152"/>
            <a:ext cx="11717871" cy="595710"/>
          </a:xfrm>
          <a:prstGeom prst="rect">
            <a:avLst/>
          </a:prstGeom>
        </p:spPr>
        <p:txBody>
          <a:bodyPr lIns="27091" tIns="27091" rIns="27091" bIns="27091"/>
          <a:lstStyle>
            <a:lvl1pPr defTabSz="545930">
              <a:defRPr sz="3500"/>
            </a:lvl1pPr>
          </a:lstStyle>
          <a:p>
            <a:pPr/>
            <a:r>
              <a:t>Ondertitel presentatie</a:t>
            </a:r>
          </a:p>
        </p:txBody>
      </p:sp>
      <p:sp>
        <p:nvSpPr>
          <p:cNvPr id="2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f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chaal met zalmkoekjes, salade en hummus"/>
          <p:cNvSpPr/>
          <p:nvPr>
            <p:ph type="pic" sz="half" idx="21"/>
          </p:nvPr>
        </p:nvSpPr>
        <p:spPr>
          <a:xfrm>
            <a:off x="5852159" y="1110825"/>
            <a:ext cx="6477249" cy="753872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Naam dia"/>
          <p:cNvSpPr txBox="1"/>
          <p:nvPr>
            <p:ph type="title" hasCustomPrompt="1"/>
          </p:nvPr>
        </p:nvSpPr>
        <p:spPr>
          <a:xfrm>
            <a:off x="643466" y="1896533"/>
            <a:ext cx="5215469" cy="3137215"/>
          </a:xfrm>
          <a:prstGeom prst="rect">
            <a:avLst/>
          </a:prstGeom>
        </p:spPr>
        <p:txBody>
          <a:bodyPr/>
          <a:lstStyle>
            <a:lvl1pPr>
              <a:defRPr spc="-119" sz="6000"/>
            </a:lvl1pPr>
          </a:lstStyle>
          <a:p>
            <a:pPr/>
            <a:r>
              <a:t>Naam dia</a:t>
            </a:r>
          </a:p>
        </p:txBody>
      </p:sp>
      <p:sp>
        <p:nvSpPr>
          <p:cNvPr id="34" name="Hoofdtekst - niveau één…"/>
          <p:cNvSpPr txBox="1"/>
          <p:nvPr>
            <p:ph type="body" sz="quarter" idx="1" hasCustomPrompt="1"/>
          </p:nvPr>
        </p:nvSpPr>
        <p:spPr>
          <a:xfrm>
            <a:off x="643466" y="4984839"/>
            <a:ext cx="5215469" cy="2872229"/>
          </a:xfrm>
          <a:prstGeom prst="rect">
            <a:avLst/>
          </a:prstGeom>
        </p:spPr>
        <p:txBody>
          <a:bodyPr lIns="27091" tIns="27091" rIns="27091" bIns="27091"/>
          <a:lstStyle>
            <a:lvl1pPr defTabSz="587022">
              <a:defRPr sz="3800"/>
            </a:lvl1pPr>
            <a:lvl2pPr defTabSz="587022">
              <a:defRPr sz="3800"/>
            </a:lvl2pPr>
            <a:lvl3pPr defTabSz="587022">
              <a:defRPr sz="3800"/>
            </a:lvl3pPr>
            <a:lvl4pPr defTabSz="587022">
              <a:defRPr sz="3800"/>
            </a:lvl4pPr>
            <a:lvl5pPr defTabSz="587022">
              <a:defRPr sz="3800"/>
            </a:lvl5pPr>
          </a:lstStyle>
          <a:p>
            <a:pPr/>
            <a:r>
              <a:t>Ondertitel dia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Dianummer"/>
          <p:cNvSpPr txBox="1"/>
          <p:nvPr>
            <p:ph type="sldNum" sz="quarter" idx="2"/>
          </p:nvPr>
        </p:nvSpPr>
        <p:spPr>
          <a:xfrm>
            <a:off x="6380890" y="8170060"/>
            <a:ext cx="236354" cy="227718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Naam dia"/>
          <p:cNvSpPr txBox="1"/>
          <p:nvPr>
            <p:ph type="title" hasCustomPrompt="1"/>
          </p:nvPr>
        </p:nvSpPr>
        <p:spPr>
          <a:xfrm>
            <a:off x="643466" y="1794933"/>
            <a:ext cx="11717868" cy="764356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Naam dia</a:t>
            </a:r>
          </a:p>
        </p:txBody>
      </p:sp>
      <p:sp>
        <p:nvSpPr>
          <p:cNvPr id="43" name="Hoofdtekst - niveau één…"/>
          <p:cNvSpPr txBox="1"/>
          <p:nvPr>
            <p:ph type="body" sz="quarter" idx="1" hasCustomPrompt="1"/>
          </p:nvPr>
        </p:nvSpPr>
        <p:spPr>
          <a:xfrm>
            <a:off x="643466" y="2484777"/>
            <a:ext cx="11717868" cy="498552"/>
          </a:xfrm>
          <a:prstGeom prst="rect">
            <a:avLst/>
          </a:prstGeom>
        </p:spPr>
        <p:txBody>
          <a:bodyPr/>
          <a:lstStyle>
            <a:lvl1pPr defTabSz="457875">
              <a:defRPr sz="2900"/>
            </a:lvl1pPr>
            <a:lvl2pPr defTabSz="457875">
              <a:defRPr sz="2900"/>
            </a:lvl2pPr>
            <a:lvl3pPr defTabSz="457875">
              <a:defRPr sz="2900"/>
            </a:lvl3pPr>
            <a:lvl4pPr defTabSz="457875">
              <a:defRPr sz="2900"/>
            </a:lvl4pPr>
            <a:lvl5pPr defTabSz="457875">
              <a:defRPr sz="2900"/>
            </a:lvl5pPr>
          </a:lstStyle>
          <a:p>
            <a:pPr/>
            <a:r>
              <a:t>Ondertitel dia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Hoofdtekst - niveau één…"/>
          <p:cNvSpPr txBox="1"/>
          <p:nvPr>
            <p:ph type="body" idx="21" hasCustomPrompt="1"/>
          </p:nvPr>
        </p:nvSpPr>
        <p:spPr>
          <a:xfrm>
            <a:off x="643464" y="3485069"/>
            <a:ext cx="11717871" cy="4403207"/>
          </a:xfrm>
          <a:prstGeom prst="rect">
            <a:avLst/>
          </a:prstGeom>
        </p:spPr>
        <p:txBody>
          <a:bodyPr lIns="27091" tIns="27091" rIns="27091" bIns="27091"/>
          <a:lstStyle>
            <a:lvl1pPr marL="4318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1pPr>
          </a:lstStyle>
          <a:p>
            <a:pPr/>
            <a:r>
              <a:t>Dia-opsommingstekst</a:t>
            </a:r>
          </a:p>
        </p:txBody>
      </p:sp>
      <p:sp>
        <p:nvSpPr>
          <p:cNvPr id="4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Hoofdtekst - niveau één…"/>
          <p:cNvSpPr txBox="1"/>
          <p:nvPr>
            <p:ph type="body" idx="1" hasCustomPrompt="1"/>
          </p:nvPr>
        </p:nvSpPr>
        <p:spPr>
          <a:xfrm>
            <a:off x="643466" y="3485069"/>
            <a:ext cx="11717868" cy="4403207"/>
          </a:xfrm>
          <a:prstGeom prst="rect">
            <a:avLst/>
          </a:prstGeom>
        </p:spPr>
        <p:txBody>
          <a:bodyPr lIns="27091" tIns="27091" rIns="27091" bIns="27091" numCol="2" spcCol="585893"/>
          <a:lstStyle>
            <a:lvl1pPr marL="4318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1pPr>
            <a:lvl2pPr marL="10414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2pPr>
            <a:lvl3pPr marL="16510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3pPr>
            <a:lvl4pPr marL="22606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4pPr>
            <a:lvl5pPr marL="28702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5pPr>
          </a:lstStyle>
          <a:p>
            <a:pPr/>
            <a:r>
              <a:t>Dia-opsommingstekst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opsomm.,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Hoofdtekst - niveau één…"/>
          <p:cNvSpPr txBox="1"/>
          <p:nvPr>
            <p:ph type="body" sz="quarter" idx="1" hasCustomPrompt="1"/>
          </p:nvPr>
        </p:nvSpPr>
        <p:spPr>
          <a:xfrm>
            <a:off x="643466" y="2484777"/>
            <a:ext cx="5215469" cy="498552"/>
          </a:xfrm>
          <a:prstGeom prst="rect">
            <a:avLst/>
          </a:prstGeom>
        </p:spPr>
        <p:txBody>
          <a:bodyPr/>
          <a:lstStyle>
            <a:lvl1pPr defTabSz="457875">
              <a:defRPr sz="2900"/>
            </a:lvl1pPr>
            <a:lvl2pPr defTabSz="457875">
              <a:defRPr sz="2900"/>
            </a:lvl2pPr>
            <a:lvl3pPr defTabSz="457875">
              <a:defRPr sz="2900"/>
            </a:lvl3pPr>
            <a:lvl4pPr defTabSz="457875">
              <a:defRPr sz="2900"/>
            </a:lvl4pPr>
            <a:lvl5pPr defTabSz="457875">
              <a:defRPr sz="2900"/>
            </a:lvl5pPr>
          </a:lstStyle>
          <a:p>
            <a:pPr/>
            <a:r>
              <a:t>Ondertitel dia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Hoofdtekst - niveau één…"/>
          <p:cNvSpPr txBox="1"/>
          <p:nvPr>
            <p:ph type="body" sz="quarter" idx="21" hasCustomPrompt="1"/>
          </p:nvPr>
        </p:nvSpPr>
        <p:spPr>
          <a:xfrm>
            <a:off x="643464" y="3485067"/>
            <a:ext cx="5215471" cy="4403539"/>
          </a:xfrm>
          <a:prstGeom prst="rect">
            <a:avLst/>
          </a:prstGeom>
        </p:spPr>
        <p:txBody>
          <a:bodyPr lIns="27091" tIns="27091" rIns="27091" bIns="27091"/>
          <a:lstStyle>
            <a:lvl1pPr marL="431800" indent="-431800" defTabSz="1733930">
              <a:lnSpc>
                <a:spcPct val="90000"/>
              </a:lnSpc>
              <a:spcBef>
                <a:spcPts val="3200"/>
              </a:spcBef>
              <a:buSzPct val="123000"/>
              <a:buChar char="•"/>
              <a:defRPr b="0" sz="3400"/>
            </a:lvl1pPr>
          </a:lstStyle>
          <a:p>
            <a:pPr/>
            <a:r>
              <a:t>Dia-opsommingstekst</a:t>
            </a:r>
          </a:p>
        </p:txBody>
      </p:sp>
      <p:sp>
        <p:nvSpPr>
          <p:cNvPr id="62" name="Schaal pappardellepasta met peterselieboter, geroosterde hazelnoten en geraspte parmezaanse kaas"/>
          <p:cNvSpPr/>
          <p:nvPr>
            <p:ph type="pic" sz="half" idx="22"/>
          </p:nvPr>
        </p:nvSpPr>
        <p:spPr>
          <a:xfrm>
            <a:off x="6502400" y="1001990"/>
            <a:ext cx="5822333" cy="776311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Naam dia"/>
          <p:cNvSpPr txBox="1"/>
          <p:nvPr>
            <p:ph type="title" hasCustomPrompt="1"/>
          </p:nvPr>
        </p:nvSpPr>
        <p:spPr>
          <a:xfrm>
            <a:off x="643466" y="1794933"/>
            <a:ext cx="5215469" cy="765389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Naam dia</a:t>
            </a:r>
          </a:p>
        </p:txBody>
      </p:sp>
      <p:sp>
        <p:nvSpPr>
          <p:cNvPr id="6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etitel"/>
          <p:cNvSpPr txBox="1"/>
          <p:nvPr>
            <p:ph type="title" hasCustomPrompt="1"/>
          </p:nvPr>
        </p:nvSpPr>
        <p:spPr>
          <a:xfrm>
            <a:off x="643464" y="3637279"/>
            <a:ext cx="11717871" cy="2479044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Sectietitel</a:t>
            </a:r>
          </a:p>
        </p:txBody>
      </p:sp>
      <p:sp>
        <p:nvSpPr>
          <p:cNvPr id="72" name="Dianummer"/>
          <p:cNvSpPr txBox="1"/>
          <p:nvPr>
            <p:ph type="sldNum" sz="quarter" idx="2"/>
          </p:nvPr>
        </p:nvSpPr>
        <p:spPr>
          <a:xfrm>
            <a:off x="6380890" y="8170060"/>
            <a:ext cx="236354" cy="227718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Naam dia"/>
          <p:cNvSpPr txBox="1"/>
          <p:nvPr>
            <p:ph type="title" hasCustomPrompt="1"/>
          </p:nvPr>
        </p:nvSpPr>
        <p:spPr>
          <a:xfrm>
            <a:off x="643466" y="1794933"/>
            <a:ext cx="11717868" cy="765309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Naam dia</a:t>
            </a:r>
          </a:p>
        </p:txBody>
      </p:sp>
      <p:sp>
        <p:nvSpPr>
          <p:cNvPr id="80" name="Hoofdtekst - niveau één…"/>
          <p:cNvSpPr txBox="1"/>
          <p:nvPr>
            <p:ph type="body" sz="quarter" idx="1" hasCustomPrompt="1"/>
          </p:nvPr>
        </p:nvSpPr>
        <p:spPr>
          <a:xfrm>
            <a:off x="643466" y="2484777"/>
            <a:ext cx="11717868" cy="498552"/>
          </a:xfrm>
          <a:prstGeom prst="rect">
            <a:avLst/>
          </a:prstGeom>
        </p:spPr>
        <p:txBody>
          <a:bodyPr/>
          <a:lstStyle>
            <a:lvl1pPr defTabSz="457875">
              <a:defRPr sz="2900"/>
            </a:lvl1pPr>
            <a:lvl2pPr defTabSz="457875">
              <a:defRPr sz="2900"/>
            </a:lvl2pPr>
            <a:lvl3pPr defTabSz="457875">
              <a:defRPr sz="2900"/>
            </a:lvl3pPr>
            <a:lvl4pPr defTabSz="457875">
              <a:defRPr sz="2900"/>
            </a:lvl4pPr>
            <a:lvl5pPr defTabSz="457875">
              <a:defRPr sz="2900"/>
            </a:lvl5pPr>
          </a:lstStyle>
          <a:p>
            <a:pPr/>
            <a:r>
              <a:t>Ondertitel dia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el agenda"/>
          <p:cNvSpPr txBox="1"/>
          <p:nvPr>
            <p:ph type="title" hasCustomPrompt="1"/>
          </p:nvPr>
        </p:nvSpPr>
        <p:spPr>
          <a:xfrm>
            <a:off x="643466" y="1794933"/>
            <a:ext cx="11717868" cy="765389"/>
          </a:xfrm>
          <a:prstGeom prst="rect">
            <a:avLst/>
          </a:prstGeom>
        </p:spPr>
        <p:txBody>
          <a:bodyPr anchor="t"/>
          <a:lstStyle>
            <a:lvl1pPr>
              <a:defRPr spc="-119" sz="6000"/>
            </a:lvl1pPr>
          </a:lstStyle>
          <a:p>
            <a:pPr/>
            <a:r>
              <a:t>Titel agenda</a:t>
            </a:r>
          </a:p>
        </p:txBody>
      </p:sp>
      <p:sp>
        <p:nvSpPr>
          <p:cNvPr id="89" name="Hoofdtekst - niveau één…"/>
          <p:cNvSpPr txBox="1"/>
          <p:nvPr>
            <p:ph type="body" sz="quarter" idx="1" hasCustomPrompt="1"/>
          </p:nvPr>
        </p:nvSpPr>
        <p:spPr>
          <a:xfrm>
            <a:off x="643466" y="2484777"/>
            <a:ext cx="11717868" cy="498552"/>
          </a:xfrm>
          <a:prstGeom prst="rect">
            <a:avLst/>
          </a:prstGeom>
        </p:spPr>
        <p:txBody>
          <a:bodyPr/>
          <a:lstStyle>
            <a:lvl1pPr defTabSz="457875">
              <a:defRPr sz="2900"/>
            </a:lvl1pPr>
            <a:lvl2pPr defTabSz="457875">
              <a:defRPr sz="2900"/>
            </a:lvl2pPr>
            <a:lvl3pPr defTabSz="457875">
              <a:defRPr sz="2900"/>
            </a:lvl3pPr>
            <a:lvl4pPr defTabSz="457875">
              <a:defRPr sz="2900"/>
            </a:lvl4pPr>
            <a:lvl5pPr defTabSz="457875">
              <a:defRPr sz="2900"/>
            </a:lvl5pPr>
          </a:lstStyle>
          <a:p>
            <a:pPr/>
            <a:r>
              <a:t>Ondertitel agenda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Hoofdtekst - niveau één…"/>
          <p:cNvSpPr txBox="1"/>
          <p:nvPr>
            <p:ph type="body" idx="21" hasCustomPrompt="1"/>
          </p:nvPr>
        </p:nvSpPr>
        <p:spPr>
          <a:xfrm>
            <a:off x="643464" y="3485069"/>
            <a:ext cx="11717871" cy="4403207"/>
          </a:xfrm>
          <a:prstGeom prst="rect">
            <a:avLst/>
          </a:prstGeom>
        </p:spPr>
        <p:txBody>
          <a:bodyPr lIns="27091" tIns="27091" rIns="27091" bIns="27091"/>
          <a:lstStyle>
            <a:lvl1pPr defTabSz="587022">
              <a:spcBef>
                <a:spcPts val="1200"/>
              </a:spcBef>
              <a:defRPr b="0" spc="-100" sz="3800"/>
            </a:lvl1pPr>
          </a:lstStyle>
          <a:p>
            <a:pPr/>
            <a:r>
              <a:t>Agendaonderwerpen</a:t>
            </a:r>
          </a:p>
        </p:txBody>
      </p:sp>
      <p:sp>
        <p:nvSpPr>
          <p:cNvPr id="91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ofdtekst - niveau één…"/>
          <p:cNvSpPr txBox="1"/>
          <p:nvPr>
            <p:ph type="body" idx="1" hasCustomPrompt="1"/>
          </p:nvPr>
        </p:nvSpPr>
        <p:spPr>
          <a:xfrm>
            <a:off x="640713" y="7544458"/>
            <a:ext cx="11717871" cy="339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83" tIns="24383" rIns="24383" bIns="24383">
            <a:normAutofit fontScale="100000" lnSpcReduction="0"/>
          </a:bodyPr>
          <a:lstStyle/>
          <a:p>
            <a:pPr/>
            <a:r>
              <a:t>Auteur en datum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Naam presentatie"/>
          <p:cNvSpPr txBox="1"/>
          <p:nvPr>
            <p:ph type="title" hasCustomPrompt="1"/>
          </p:nvPr>
        </p:nvSpPr>
        <p:spPr>
          <a:xfrm>
            <a:off x="643464" y="2592527"/>
            <a:ext cx="11717871" cy="24790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091" tIns="27091" rIns="27091" bIns="27091" anchor="b">
            <a:normAutofit fontScale="100000" lnSpcReduction="0"/>
          </a:bodyPr>
          <a:lstStyle/>
          <a:p>
            <a:pPr/>
            <a:r>
              <a:t>Naam presentatie</a:t>
            </a:r>
          </a:p>
        </p:txBody>
      </p:sp>
      <p:sp>
        <p:nvSpPr>
          <p:cNvPr id="4" name="Dianummer"/>
          <p:cNvSpPr txBox="1"/>
          <p:nvPr>
            <p:ph type="sldNum" sz="quarter" idx="2"/>
          </p:nvPr>
        </p:nvSpPr>
        <p:spPr>
          <a:xfrm>
            <a:off x="6380890" y="8167802"/>
            <a:ext cx="236354" cy="227718"/>
          </a:xfrm>
          <a:prstGeom prst="rect">
            <a:avLst/>
          </a:prstGeom>
          <a:ln w="12700">
            <a:miter lim="400000"/>
          </a:ln>
        </p:spPr>
        <p:txBody>
          <a:bodyPr wrap="none" lIns="27091" tIns="27091" rIns="27091" bIns="27091" anchor="b">
            <a:spAutoFit/>
          </a:bodyPr>
          <a:lstStyle>
            <a:lvl1pPr defTabSz="415430"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4" strike="noStrike" sz="8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48722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9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48722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9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48722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9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48722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9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48722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9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48722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9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48722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9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48722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9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48722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19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4154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4154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4154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4154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4154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4154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4154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4154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4154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stramien powerpointvp.jpg" descr="stramien powerpointvp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188" y="34090"/>
            <a:ext cx="12948424" cy="968542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Afbeelding" descr="Afbeeldi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929857" y="5531903"/>
            <a:ext cx="2585096" cy="25850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stramien powerpoint.jpg" descr="stramien powerpoint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7686" y="-7705"/>
            <a:ext cx="13060172" cy="976901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Afbeelding" descr="Afbeeldi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791699" y="5248911"/>
            <a:ext cx="2585096" cy="25850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7091" tIns="27091" rIns="27091" bIns="27091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7091" tIns="27091" rIns="27091" bIns="27091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7091" tIns="27091" rIns="27091" bIns="27091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7091" tIns="27091" rIns="27091" bIns="27091" numCol="1" spcCol="38100" rtlCol="0" anchor="ctr" upright="0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