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D4352-1788-2146-204A-AF1614A2E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4B7B81-E222-8B3F-DC28-09A86AB43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B512EA-59DC-D317-A138-2F50BEF7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47C0-FFED-4FED-9E73-A26102BCBE27}" type="datetimeFigureOut">
              <a:rPr lang="nl-NL" smtClean="0"/>
              <a:t>24-2-2025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440602-4E91-E900-0EEB-EF6119FB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DD3BB3-350F-45EA-E655-17E0D6DE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8138-FEC6-4766-9BBF-DA3807734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43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87EBC-87BB-AA9E-FC0E-318A0531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ABDFE7-7C22-9FE5-9774-C14BF0F8D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36F04E-4BF6-429B-C9A7-3156983E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47C0-FFED-4FED-9E73-A26102BCBE27}" type="datetimeFigureOut">
              <a:rPr lang="nl-NL" smtClean="0"/>
              <a:t>24-2-2025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9AC281-DD57-2B3C-6D66-5C375151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D032C4-5D3C-EC3A-9D89-1D83AB80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8138-FEC6-4766-9BBF-DA3807734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32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277033A-574B-E731-12F9-01C62B6BD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3613FF-3A38-DAFB-940B-D034E1F9C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683ED9-2774-B231-9F04-9BA08D2B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47C0-FFED-4FED-9E73-A26102BCBE27}" type="datetimeFigureOut">
              <a:rPr lang="nl-NL" smtClean="0"/>
              <a:t>24-2-2025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B15F5A-78CA-2B95-5134-A6676CA1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AC67B7-817C-6652-3D22-C863419A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8138-FEC6-4766-9BBF-DA3807734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2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06D88-F397-ACBC-76F5-A3A1BAC0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E0B578-25D6-C2FF-4CAF-B40A02545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E2C279-BE7C-9FB1-C001-4D8585EF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47C0-FFED-4FED-9E73-A26102BCBE27}" type="datetimeFigureOut">
              <a:rPr lang="nl-NL" smtClean="0"/>
              <a:t>24-2-2025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5997BF-A993-3AE0-F841-F4A885A4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1A892B-2558-DEE8-7223-37F8808A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8138-FEC6-4766-9BBF-DA3807734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37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5CAF5-6A44-0DE8-5EB4-96EE9964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4AC9A5-0608-45E4-FB4D-F9D39458C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EF978E-3167-3515-6700-1C2F292A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47C0-FFED-4FED-9E73-A26102BCBE27}" type="datetimeFigureOut">
              <a:rPr lang="nl-NL" smtClean="0"/>
              <a:t>24-2-2025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7746FE-8579-AD8D-15B7-9E4B0BE4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84DA8F-C9FD-2DEC-6433-8DC318DB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8138-FEC6-4766-9BBF-DA3807734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90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91B84-E729-F9CC-317E-47681C5D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754C07-E61A-BB56-DB69-1402F9170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22B3D0-BA0E-BE1B-BFC7-76960301E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A0A267-BF7F-F338-3829-F5E5B022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47C0-FFED-4FED-9E73-A26102BCBE27}" type="datetimeFigureOut">
              <a:rPr lang="nl-NL" smtClean="0"/>
              <a:t>24-2-2025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DFEB3D-A20C-38ED-D31C-A5DB073A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9B901D-787C-7189-7FBA-36CC0813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8138-FEC6-4766-9BBF-DA3807734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78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32294-EF25-9A68-55B3-05EDC834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F6A9E4-431A-7AB4-834C-91D8D9797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38ED27-302D-1533-B1F0-11DB6A3A9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C2B519-4EC5-0B05-EC40-8A00FA0F4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7FDFA3E-24A7-ACEB-F5CE-8A2CAE0A8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722419B-FE17-872E-6A4B-02A082BE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47C0-FFED-4FED-9E73-A26102BCBE27}" type="datetimeFigureOut">
              <a:rPr lang="nl-NL" smtClean="0"/>
              <a:t>24-2-2025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10BD863-1808-5C14-BBFA-1F2B3F46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F667F0-898E-E79D-5E83-976DFC45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8138-FEC6-4766-9BBF-DA3807734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68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9B14A-6F52-E86D-C1E9-5B727BE8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ACD207-F89A-F745-A129-5760794E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47C0-FFED-4FED-9E73-A26102BCBE27}" type="datetimeFigureOut">
              <a:rPr lang="nl-NL" smtClean="0"/>
              <a:t>24-2-2025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06E5777-9872-A20D-06DA-68EC3A61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D19C39-D69D-549B-241F-85A79DA1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8138-FEC6-4766-9BBF-DA3807734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01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7911D12-8A23-3DD0-8BBE-23343FF6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47C0-FFED-4FED-9E73-A26102BCBE27}" type="datetimeFigureOut">
              <a:rPr lang="nl-NL" smtClean="0"/>
              <a:t>24-2-2025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2E46C7-564F-15A0-1CCC-FAAA969E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B967F3-FCAC-ED00-E408-D0AF0130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8138-FEC6-4766-9BBF-DA3807734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57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DBDA3-7311-8B5D-2B83-FC74795F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6E2FD1-E112-25E0-5DB6-4D0D9F93E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9648CB-38BD-B2C2-D9B0-B6EFB8AF4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F684E2-7862-5423-BE7B-3D9244F9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47C0-FFED-4FED-9E73-A26102BCBE27}" type="datetimeFigureOut">
              <a:rPr lang="nl-NL" smtClean="0"/>
              <a:t>24-2-2025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BC157E-F383-110C-F8C9-FB42B3ED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1F1B64-9974-5614-7EE7-DB51CE42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8138-FEC6-4766-9BBF-DA3807734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05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43D02-3C28-C76C-04CE-C235EF35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F971A51-070C-6525-B5AD-405B649EB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6D4B19-6840-B838-605F-1E01415CD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93BDD5-CC4B-4B24-A71C-F5DD3A52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47C0-FFED-4FED-9E73-A26102BCBE27}" type="datetimeFigureOut">
              <a:rPr lang="nl-NL" smtClean="0"/>
              <a:t>24-2-2025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868C9C-ABF9-7CFF-0DA0-551FDB9D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AC52DD-DCCB-4D74-2505-6D8652A6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8138-FEC6-4766-9BBF-DA3807734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41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6073391-1CEF-EFE6-1AA9-B754B785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D5A03-7D83-9ADC-CF19-AB9C5507A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9D3308-4379-675C-039F-B1EE46E04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EA47C0-FFED-4FED-9E73-A26102BCBE27}" type="datetimeFigureOut">
              <a:rPr lang="nl-NL" smtClean="0"/>
              <a:t>24-2-2025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666E57-A277-F581-9FEB-688ACCE47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7FEEA2-D25A-0BA1-60D4-66752584D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708138-FEC6-4766-9BBF-DA3807734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72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DF973-F188-708F-7E0B-098AD609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Afbeelding met tekst, boom, schermopname, buitenshuis&#10;&#10;Door AI gegenereerde inhoud is mogelijk onjuist.">
            <a:extLst>
              <a:ext uri="{FF2B5EF4-FFF2-40B4-BE49-F238E27FC236}">
                <a16:creationId xmlns:a16="http://schemas.microsoft.com/office/drawing/2014/main" id="{A7ED7A3D-051C-88CD-7633-7E2E21B3D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5699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4D105-381F-FB1D-0EB5-111FC0734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5413B6-E3CA-D1B2-CC69-6590513EC4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persoon, person, kleding&#10;&#10;Door AI gegenereerde inhoud is mogelijk onjuist.">
            <a:extLst>
              <a:ext uri="{FF2B5EF4-FFF2-40B4-BE49-F238E27FC236}">
                <a16:creationId xmlns:a16="http://schemas.microsoft.com/office/drawing/2014/main" id="{D2C3B5AA-87FD-E4FC-FD1C-CEC4186BA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808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Derk Jan Poel</dc:creator>
  <cp:lastModifiedBy>Derk Jan Poel</cp:lastModifiedBy>
  <cp:revision>1</cp:revision>
  <dcterms:created xsi:type="dcterms:W3CDTF">2025-02-24T10:45:08Z</dcterms:created>
  <dcterms:modified xsi:type="dcterms:W3CDTF">2025-02-24T10:45:50Z</dcterms:modified>
</cp:coreProperties>
</file>