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650_99681145.xml" ContentType="application/vnd.ms-powerpoint.comments+xml"/>
  <Override PartName="/ppt/notesSlides/notesSlide1.xml" ContentType="application/vnd.openxmlformats-officedocument.presentationml.notesSlide+xml"/>
  <Override PartName="/ppt/comments/modernComment_63A_A7CDE118.xml" ContentType="application/vnd.ms-powerpoint.comments+xml"/>
  <Override PartName="/ppt/comments/modernComment_651_FD03D74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07" r:id="rId5"/>
  </p:sldMasterIdLst>
  <p:notesMasterIdLst>
    <p:notesMasterId r:id="rId14"/>
  </p:notesMasterIdLst>
  <p:handoutMasterIdLst>
    <p:handoutMasterId r:id="rId15"/>
  </p:handoutMasterIdLst>
  <p:sldIdLst>
    <p:sldId id="1618" r:id="rId6"/>
    <p:sldId id="1611" r:id="rId7"/>
    <p:sldId id="1616" r:id="rId8"/>
    <p:sldId id="1594" r:id="rId9"/>
    <p:sldId id="261" r:id="rId10"/>
    <p:sldId id="1617" r:id="rId11"/>
    <p:sldId id="1619" r:id="rId12"/>
    <p:sldId id="1606" r:id="rId13"/>
  </p:sldIdLst>
  <p:sldSz cx="12192000" cy="6858000"/>
  <p:notesSz cx="6858000" cy="9144000"/>
  <p:embeddedFontLst>
    <p:embeddedFont>
      <p:font typeface="Inter" panose="020B0604020202020204" charset="0"/>
      <p:regular r:id="rId16"/>
      <p:bold r:id="rId17"/>
    </p:embeddedFont>
    <p:embeddedFont>
      <p:font typeface="Inter Medium" panose="020B0604020202020204" charset="0"/>
      <p:regular r:id="rId18"/>
    </p:embeddedFont>
    <p:embeddedFont>
      <p:font typeface="Oswald" panose="000005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F1BA9F-DFCB-59F1-B709-B753E787B342}" name="Linet Engberts" initials="LE" userId="S::lengberts@ijmnl.org::a76d7f43-f5e3-4a05-9928-e97b28ed4a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Microsoft Office User" initials="Office [4]" lastIdx="1" clrIdx="3"/>
  <p:cmAuthor id="5" name="Microsoft Office User" initials="Office [5]" lastIdx="1" clrIdx="4"/>
  <p:cmAuthor id="6" name="Microsoft Office User" initials="Office [5] [2]" lastIdx="1" clrIdx="5"/>
  <p:cmAuthor id="7" name="Microsoft Office User" initials="Office [6]" lastIdx="1" clrIdx="6"/>
  <p:cmAuthor id="8" name="Microsoft Office User" initials="Office [7]" lastIdx="1" clrIdx="7"/>
  <p:cmAuthor id="9" name="Microsoft Office User" initials="Office [8]" lastIdx="1" clrIdx="8"/>
  <p:cmAuthor id="10" name="Microsoft Office User" initials="Office [9]" lastIdx="1" clrIdx="9"/>
  <p:cmAuthor id="11" name="Microsoft Office User" initials="Office [10]" lastIdx="1" clrIdx="10"/>
  <p:cmAuthor id="12" name="Graham Robson" initials="GR" lastIdx="2" clrIdx="11">
    <p:extLst>
      <p:ext uri="{19B8F6BF-5375-455C-9EA6-DF929625EA0E}">
        <p15:presenceInfo xmlns:p15="http://schemas.microsoft.com/office/powerpoint/2012/main" userId="S::graham@matchstic.onmicrosoft.com::d1018306-9cf8-456c-9a50-5db6e7286580" providerId="AD"/>
      </p:ext>
    </p:extLst>
  </p:cmAuthor>
  <p:cmAuthor id="13" name="Chandler Epp" initials="CE" lastIdx="27" clrIdx="12">
    <p:extLst>
      <p:ext uri="{19B8F6BF-5375-455C-9EA6-DF929625EA0E}">
        <p15:presenceInfo xmlns:p15="http://schemas.microsoft.com/office/powerpoint/2012/main" userId="ddf86a89ba22e5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9BF"/>
    <a:srgbClr val="0A1733"/>
    <a:srgbClr val="83D4F7"/>
    <a:srgbClr val="83D5F7"/>
    <a:srgbClr val="000000"/>
    <a:srgbClr val="FEFFFE"/>
    <a:srgbClr val="FFFFFF"/>
    <a:srgbClr val="D4D3D8"/>
    <a:srgbClr val="ACB1BB"/>
    <a:srgbClr val="EE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14ED7-0B37-3FDD-3CDA-662976C17989}" v="4" dt="2025-10-23T07:40:54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63A_A7CDE1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0A9F52-EBBF-488B-8433-75BCF2F22FBB}" authorId="{7CF1BA9F-DFCB-59F1-B709-B753E787B342}" status="resolved" created="2025-10-08T14:38:30.91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15287576" sldId="1594"/>
      <ac:spMk id="6" creationId="{2D443343-DA24-F1B2-C541-DB85E2D26D49}"/>
      <ac:txMk cp="27">
        <ac:context len="28" hash="2492182164"/>
      </ac:txMk>
    </ac:txMkLst>
    <p188:pos x="5949108" y="358048"/>
    <p188:txBody>
      <a:bodyPr/>
      <a:lstStyle/>
      <a:p>
        <a:r>
          <a:rPr lang="nl-NL"/>
          <a:t>Hoe kunnen we dit het best noemen?</a:t>
        </a:r>
      </a:p>
    </p188:txBody>
  </p188:cm>
</p188:cmLst>
</file>

<file path=ppt/comments/modernComment_650_996811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AEC7F5-3BD8-4D01-BF17-2FFAB06C29E7}" authorId="{7CF1BA9F-DFCB-59F1-B709-B753E787B342}" status="resolved" created="2025-10-08T14:29:05.36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3734213" sldId="1616"/>
      <ac:spMk id="2" creationId="{01FEC767-4B7A-0716-BDF8-829DF242B756}"/>
    </ac:deMkLst>
    <p188:txBody>
      <a:bodyPr/>
      <a:lstStyle/>
      <a:p>
        <a:r>
          <a:rPr lang="nl-NL"/>
          <a:t>Weten jullie waar we een ge-update map kunnen vinden met Bangladesh? (Maar zonder uitbreidingen?</a:t>
        </a:r>
      </a:p>
    </p188:txBody>
  </p188:cm>
</p188:cmLst>
</file>

<file path=ppt/comments/modernComment_651_FD03D7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A48F0F-0C6E-432C-98BB-3A8A0BE87089}" authorId="{7CF1BA9F-DFCB-59F1-B709-B753E787B342}" status="resolved" created="2025-10-08T14:27:47.62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44887364" sldId="1617"/>
      <ac:spMk id="43" creationId="{47613FB9-364D-0999-8D66-3E4C487E241E}"/>
    </ac:deMkLst>
    <p188:txBody>
      <a:bodyPr/>
      <a:lstStyle/>
      <a:p>
        <a:r>
          <a:rPr lang="nl-NL"/>
          <a:t>Mogen we dom. rep nog noemen? En kloppen deze cijfers nog?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FF6A64-21D5-4EB1-94E1-834099AC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C005E-1242-47BF-8EAF-4C02C720BE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8B643-C691-4C53-AC37-4FBFBDC9E2E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831CA-C6E3-4B99-98FA-3BD8D58ACD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30CB2-5446-4E48-A2E8-E0CC09E96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624A-B56E-42CD-9EB4-8034CAA17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1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44AD1-348C-5745-BA7F-D82C9C44545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7246-2EC7-514D-AD0B-C4BE6C37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8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E2710-03B0-18D3-CD9E-925BB823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05F09-CCE1-9213-F47C-C3B6BF202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D4586-D71F-B2BA-54B0-F59D4FB5C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02994-D744-5161-7C21-4918DA2D9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5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4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ouble_Expressiv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4A16F9-A03D-4942-8164-4AFA6C2896FB}"/>
              </a:ext>
            </a:extLst>
          </p:cNvPr>
          <p:cNvSpPr/>
          <p:nvPr userDrawn="1"/>
        </p:nvSpPr>
        <p:spPr>
          <a:xfrm>
            <a:off x="7931275" y="-214"/>
            <a:ext cx="4260725" cy="6919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75F810-562D-6B45-911F-77C08B67202C}"/>
              </a:ext>
            </a:extLst>
          </p:cNvPr>
          <p:cNvSpPr/>
          <p:nvPr userDrawn="1"/>
        </p:nvSpPr>
        <p:spPr>
          <a:xfrm>
            <a:off x="0" y="-214"/>
            <a:ext cx="6142320" cy="6876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8A8ED8A-9D55-A74D-9226-F6CC2E660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857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728A85-6755-9E44-9130-55B4449BB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CCE98A5-E43F-8B4F-A44B-EB1DF0310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0674" y="-214"/>
            <a:ext cx="8003731" cy="6876825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33" h="25045">
                <a:moveTo>
                  <a:pt x="51833" y="24"/>
                </a:moveTo>
                <a:lnTo>
                  <a:pt x="40519" y="11660"/>
                </a:lnTo>
                <a:lnTo>
                  <a:pt x="44046" y="10757"/>
                </a:lnTo>
                <a:lnTo>
                  <a:pt x="51534" y="14669"/>
                </a:lnTo>
                <a:lnTo>
                  <a:pt x="43956" y="24980"/>
                </a:lnTo>
                <a:lnTo>
                  <a:pt x="4276" y="25045"/>
                </a:lnTo>
                <a:lnTo>
                  <a:pt x="6470" y="20358"/>
                </a:lnTo>
                <a:lnTo>
                  <a:pt x="1681" y="18643"/>
                </a:lnTo>
                <a:lnTo>
                  <a:pt x="8575" y="9817"/>
                </a:lnTo>
                <a:lnTo>
                  <a:pt x="5669" y="10176"/>
                </a:lnTo>
                <a:lnTo>
                  <a:pt x="0" y="5158"/>
                </a:lnTo>
                <a:lnTo>
                  <a:pt x="8964" y="0"/>
                </a:lnTo>
                <a:lnTo>
                  <a:pt x="51833" y="24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r>
              <a:rPr lang="en-US"/>
              <a:t>Add Photo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D75F8C5-1016-4E4F-AD60-9E4D66F25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2929F4E-F7C0-9A49-A53B-559DDEFF83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57" y="949456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03890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Function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227" y="-11707"/>
            <a:ext cx="8100173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55" y="3426437"/>
            <a:ext cx="3122289" cy="1746250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355" y="2091686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6D5E9-84D5-48E1-A3E5-3192709C6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11248260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Text Placeholder 14" descr="Cutline goes here&#10;">
            <a:extLst>
              <a:ext uri="{FF2B5EF4-FFF2-40B4-BE49-F238E27FC236}">
                <a16:creationId xmlns:a16="http://schemas.microsoft.com/office/drawing/2014/main" id="{CA91AEA1-ACD0-1141-BC3C-A3490B97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9784910-211B-9F48-9362-71998EE167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55B209-D639-4933-89AA-224B50AB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5545668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027" y="457200"/>
            <a:ext cx="5576841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Text Placeholder 14" descr="Cutline goes here&#10;">
            <a:extLst>
              <a:ext uri="{FF2B5EF4-FFF2-40B4-BE49-F238E27FC236}">
                <a16:creationId xmlns:a16="http://schemas.microsoft.com/office/drawing/2014/main" id="{3AAA104C-EF4E-7C4A-85F7-AD414FC92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8" name="Text Placeholder 14" descr="Cutline goes here&#10;">
            <a:extLst>
              <a:ext uri="{FF2B5EF4-FFF2-40B4-BE49-F238E27FC236}">
                <a16:creationId xmlns:a16="http://schemas.microsoft.com/office/drawing/2014/main" id="{67DBAC4C-4DDC-0A4E-83F1-ADA47915C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6245" y="5787390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DBDD09C-AC8E-BE4C-AAE9-7ADCECF8D3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93A359-5D92-4178-8BFA-59C5F54A5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7450666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0" y="457199"/>
            <a:ext cx="3697296" cy="2616219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5DFAE2-F864-0041-87C8-C86FFE467B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3215304"/>
            <a:ext cx="3697296" cy="281388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Text Placeholder 14" descr="Cutline goes here&#10;">
            <a:extLst>
              <a:ext uri="{FF2B5EF4-FFF2-40B4-BE49-F238E27FC236}">
                <a16:creationId xmlns:a16="http://schemas.microsoft.com/office/drawing/2014/main" id="{F5094E68-6E93-304D-9DC3-9B70251B3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6007775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4" name="Text Placeholder 14" descr="Cutline goes here&#10;">
            <a:extLst>
              <a:ext uri="{FF2B5EF4-FFF2-40B4-BE49-F238E27FC236}">
                <a16:creationId xmlns:a16="http://schemas.microsoft.com/office/drawing/2014/main" id="{C84FC37D-EA9C-D441-9EA9-50EB9E952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5793" y="5771772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8" name="Text Placeholder 14" descr="Cutline goes here&#10;">
            <a:extLst>
              <a:ext uri="{FF2B5EF4-FFF2-40B4-BE49-F238E27FC236}">
                <a16:creationId xmlns:a16="http://schemas.microsoft.com/office/drawing/2014/main" id="{1842D8EF-C713-054F-9849-F4D8837DC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708" y="2808020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6BB8C47-0407-8D4F-A874-E679DD1A2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0C6B2-B844-4615-B844-9BAFF431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F5F214D-C155-6E42-9ED4-A039FFF71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9255" y="-28496"/>
            <a:ext cx="5292615" cy="6914991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1833 w 51833"/>
              <a:gd name="connsiteY0" fmla="*/ 24 h 25045"/>
              <a:gd name="connsiteX1" fmla="*/ 44046 w 51833"/>
              <a:gd name="connsiteY1" fmla="*/ 10757 h 25045"/>
              <a:gd name="connsiteX2" fmla="*/ 51534 w 51833"/>
              <a:gd name="connsiteY2" fmla="*/ 14669 h 25045"/>
              <a:gd name="connsiteX3" fmla="*/ 43956 w 51833"/>
              <a:gd name="connsiteY3" fmla="*/ 24980 h 25045"/>
              <a:gd name="connsiteX4" fmla="*/ 4276 w 51833"/>
              <a:gd name="connsiteY4" fmla="*/ 25045 h 25045"/>
              <a:gd name="connsiteX5" fmla="*/ 6470 w 51833"/>
              <a:gd name="connsiteY5" fmla="*/ 20358 h 25045"/>
              <a:gd name="connsiteX6" fmla="*/ 1681 w 51833"/>
              <a:gd name="connsiteY6" fmla="*/ 18643 h 25045"/>
              <a:gd name="connsiteX7" fmla="*/ 8575 w 51833"/>
              <a:gd name="connsiteY7" fmla="*/ 9817 h 25045"/>
              <a:gd name="connsiteX8" fmla="*/ 5669 w 51833"/>
              <a:gd name="connsiteY8" fmla="*/ 10176 h 25045"/>
              <a:gd name="connsiteX9" fmla="*/ 0 w 51833"/>
              <a:gd name="connsiteY9" fmla="*/ 5158 h 25045"/>
              <a:gd name="connsiteX10" fmla="*/ 8964 w 51833"/>
              <a:gd name="connsiteY10" fmla="*/ 0 h 25045"/>
              <a:gd name="connsiteX11" fmla="*/ 51833 w 51833"/>
              <a:gd name="connsiteY11" fmla="*/ 24 h 25045"/>
              <a:gd name="connsiteX0" fmla="*/ 51833 w 51833"/>
              <a:gd name="connsiteY0" fmla="*/ 24 h 25045"/>
              <a:gd name="connsiteX1" fmla="*/ 51534 w 51833"/>
              <a:gd name="connsiteY1" fmla="*/ 14669 h 25045"/>
              <a:gd name="connsiteX2" fmla="*/ 43956 w 51833"/>
              <a:gd name="connsiteY2" fmla="*/ 24980 h 25045"/>
              <a:gd name="connsiteX3" fmla="*/ 4276 w 51833"/>
              <a:gd name="connsiteY3" fmla="*/ 25045 h 25045"/>
              <a:gd name="connsiteX4" fmla="*/ 6470 w 51833"/>
              <a:gd name="connsiteY4" fmla="*/ 20358 h 25045"/>
              <a:gd name="connsiteX5" fmla="*/ 1681 w 51833"/>
              <a:gd name="connsiteY5" fmla="*/ 18643 h 25045"/>
              <a:gd name="connsiteX6" fmla="*/ 8575 w 51833"/>
              <a:gd name="connsiteY6" fmla="*/ 9817 h 25045"/>
              <a:gd name="connsiteX7" fmla="*/ 5669 w 51833"/>
              <a:gd name="connsiteY7" fmla="*/ 10176 h 25045"/>
              <a:gd name="connsiteX8" fmla="*/ 0 w 51833"/>
              <a:gd name="connsiteY8" fmla="*/ 5158 h 25045"/>
              <a:gd name="connsiteX9" fmla="*/ 8964 w 51833"/>
              <a:gd name="connsiteY9" fmla="*/ 0 h 25045"/>
              <a:gd name="connsiteX10" fmla="*/ 51833 w 51833"/>
              <a:gd name="connsiteY10" fmla="*/ 24 h 25045"/>
              <a:gd name="connsiteX0" fmla="*/ 51833 w 54208"/>
              <a:gd name="connsiteY0" fmla="*/ 24 h 25045"/>
              <a:gd name="connsiteX1" fmla="*/ 43956 w 54208"/>
              <a:gd name="connsiteY1" fmla="*/ 24980 h 25045"/>
              <a:gd name="connsiteX2" fmla="*/ 4276 w 54208"/>
              <a:gd name="connsiteY2" fmla="*/ 25045 h 25045"/>
              <a:gd name="connsiteX3" fmla="*/ 6470 w 54208"/>
              <a:gd name="connsiteY3" fmla="*/ 20358 h 25045"/>
              <a:gd name="connsiteX4" fmla="*/ 1681 w 54208"/>
              <a:gd name="connsiteY4" fmla="*/ 18643 h 25045"/>
              <a:gd name="connsiteX5" fmla="*/ 8575 w 54208"/>
              <a:gd name="connsiteY5" fmla="*/ 9817 h 25045"/>
              <a:gd name="connsiteX6" fmla="*/ 5669 w 54208"/>
              <a:gd name="connsiteY6" fmla="*/ 10176 h 25045"/>
              <a:gd name="connsiteX7" fmla="*/ 0 w 54208"/>
              <a:gd name="connsiteY7" fmla="*/ 5158 h 25045"/>
              <a:gd name="connsiteX8" fmla="*/ 8964 w 54208"/>
              <a:gd name="connsiteY8" fmla="*/ 0 h 25045"/>
              <a:gd name="connsiteX9" fmla="*/ 51833 w 54208"/>
              <a:gd name="connsiteY9" fmla="*/ 24 h 25045"/>
              <a:gd name="connsiteX0" fmla="*/ 51833 w 51833"/>
              <a:gd name="connsiteY0" fmla="*/ 24 h 25045"/>
              <a:gd name="connsiteX1" fmla="*/ 43956 w 51833"/>
              <a:gd name="connsiteY1" fmla="*/ 24980 h 25045"/>
              <a:gd name="connsiteX2" fmla="*/ 4276 w 51833"/>
              <a:gd name="connsiteY2" fmla="*/ 25045 h 25045"/>
              <a:gd name="connsiteX3" fmla="*/ 6470 w 51833"/>
              <a:gd name="connsiteY3" fmla="*/ 20358 h 25045"/>
              <a:gd name="connsiteX4" fmla="*/ 1681 w 51833"/>
              <a:gd name="connsiteY4" fmla="*/ 18643 h 25045"/>
              <a:gd name="connsiteX5" fmla="*/ 8575 w 51833"/>
              <a:gd name="connsiteY5" fmla="*/ 9817 h 25045"/>
              <a:gd name="connsiteX6" fmla="*/ 5669 w 51833"/>
              <a:gd name="connsiteY6" fmla="*/ 10176 h 25045"/>
              <a:gd name="connsiteX7" fmla="*/ 0 w 51833"/>
              <a:gd name="connsiteY7" fmla="*/ 5158 h 25045"/>
              <a:gd name="connsiteX8" fmla="*/ 8964 w 51833"/>
              <a:gd name="connsiteY8" fmla="*/ 0 h 25045"/>
              <a:gd name="connsiteX9" fmla="*/ 51833 w 51833"/>
              <a:gd name="connsiteY9" fmla="*/ 24 h 25045"/>
              <a:gd name="connsiteX0" fmla="*/ 51833 w 57415"/>
              <a:gd name="connsiteY0" fmla="*/ 24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8575 w 57415"/>
              <a:gd name="connsiteY5" fmla="*/ 9817 h 25045"/>
              <a:gd name="connsiteX6" fmla="*/ 5669 w 57415"/>
              <a:gd name="connsiteY6" fmla="*/ 10176 h 25045"/>
              <a:gd name="connsiteX7" fmla="*/ 0 w 57415"/>
              <a:gd name="connsiteY7" fmla="*/ 5158 h 25045"/>
              <a:gd name="connsiteX8" fmla="*/ 8964 w 57415"/>
              <a:gd name="connsiteY8" fmla="*/ 0 h 25045"/>
              <a:gd name="connsiteX9" fmla="*/ 51833 w 57415"/>
              <a:gd name="connsiteY9" fmla="*/ 24 h 25045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8964 w 57415"/>
              <a:gd name="connsiteY8" fmla="*/ 178 h 25223"/>
              <a:gd name="connsiteX9" fmla="*/ 57396 w 57415"/>
              <a:gd name="connsiteY9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4470 w 57415"/>
              <a:gd name="connsiteY8" fmla="*/ 2616 h 25223"/>
              <a:gd name="connsiteX9" fmla="*/ 8964 w 57415"/>
              <a:gd name="connsiteY9" fmla="*/ 178 h 25223"/>
              <a:gd name="connsiteX10" fmla="*/ 57396 w 57415"/>
              <a:gd name="connsiteY10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2762 w 57415"/>
              <a:gd name="connsiteY7" fmla="*/ 7932 h 25223"/>
              <a:gd name="connsiteX8" fmla="*/ 0 w 57415"/>
              <a:gd name="connsiteY8" fmla="*/ 5336 h 25223"/>
              <a:gd name="connsiteX9" fmla="*/ 4470 w 57415"/>
              <a:gd name="connsiteY9" fmla="*/ 2616 h 25223"/>
              <a:gd name="connsiteX10" fmla="*/ 8964 w 57415"/>
              <a:gd name="connsiteY10" fmla="*/ 178 h 25223"/>
              <a:gd name="connsiteX11" fmla="*/ 57396 w 57415"/>
              <a:gd name="connsiteY11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19841 w 57415"/>
              <a:gd name="connsiteY11" fmla="*/ 2591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29328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60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4926 w 57415"/>
              <a:gd name="connsiteY5" fmla="*/ 14222 h 25045"/>
              <a:gd name="connsiteX6" fmla="*/ 8575 w 57415"/>
              <a:gd name="connsiteY6" fmla="*/ 9817 h 25045"/>
              <a:gd name="connsiteX7" fmla="*/ 5669 w 57415"/>
              <a:gd name="connsiteY7" fmla="*/ 10176 h 25045"/>
              <a:gd name="connsiteX8" fmla="*/ 2762 w 57415"/>
              <a:gd name="connsiteY8" fmla="*/ 7754 h 25045"/>
              <a:gd name="connsiteX9" fmla="*/ 0 w 57415"/>
              <a:gd name="connsiteY9" fmla="*/ 5158 h 25045"/>
              <a:gd name="connsiteX10" fmla="*/ 4470 w 57415"/>
              <a:gd name="connsiteY10" fmla="*/ 2438 h 25045"/>
              <a:gd name="connsiteX11" fmla="*/ 29328 w 57415"/>
              <a:gd name="connsiteY11" fmla="*/ 0 h 25045"/>
              <a:gd name="connsiteX12" fmla="*/ 57396 w 57415"/>
              <a:gd name="connsiteY12" fmla="*/ 60 h 25045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4470 w 57415"/>
              <a:gd name="connsiteY10" fmla="*/ 2582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3021 w 57415"/>
              <a:gd name="connsiteY10" fmla="*/ 655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35227 w 57415"/>
              <a:gd name="connsiteY10" fmla="*/ 621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9245 w 57415"/>
              <a:gd name="connsiteY10" fmla="*/ 4893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28915 w 55754"/>
              <a:gd name="connsiteY9" fmla="*/ 791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3991 w 55754"/>
              <a:gd name="connsiteY9" fmla="*/ 4317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4958 w 55754"/>
              <a:gd name="connsiteY9" fmla="*/ 7681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744 w 55754"/>
              <a:gd name="connsiteY9" fmla="*/ 458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107 w 55754"/>
              <a:gd name="connsiteY9" fmla="*/ 5778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228 w 55754"/>
              <a:gd name="connsiteY9" fmla="*/ 547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486 w 55754"/>
              <a:gd name="connsiteY11" fmla="*/ 42 h 25189"/>
              <a:gd name="connsiteX12" fmla="*/ 55735 w 55754"/>
              <a:gd name="connsiteY12" fmla="*/ 0 h 25189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4008 w 55754"/>
              <a:gd name="connsiteY7" fmla="*/ 10346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18450 w 55754"/>
              <a:gd name="connsiteY7" fmla="*/ 10890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7937 w 55754"/>
              <a:gd name="connsiteY7" fmla="*/ 9972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3103 w 55754"/>
              <a:gd name="connsiteY7" fmla="*/ 12691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2257 w 55754"/>
              <a:gd name="connsiteY7" fmla="*/ 12147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809 w 55828"/>
              <a:gd name="connsiteY0" fmla="*/ 26 h 25215"/>
              <a:gd name="connsiteX1" fmla="*/ 55828 w 55828"/>
              <a:gd name="connsiteY1" fmla="*/ 25184 h 25215"/>
              <a:gd name="connsiteX2" fmla="*/ 2689 w 55828"/>
              <a:gd name="connsiteY2" fmla="*/ 25215 h 25215"/>
              <a:gd name="connsiteX3" fmla="*/ 4883 w 55828"/>
              <a:gd name="connsiteY3" fmla="*/ 20528 h 25215"/>
              <a:gd name="connsiteX4" fmla="*/ 94 w 55828"/>
              <a:gd name="connsiteY4" fmla="*/ 18813 h 25215"/>
              <a:gd name="connsiteX5" fmla="*/ 3339 w 55828"/>
              <a:gd name="connsiteY5" fmla="*/ 14392 h 25215"/>
              <a:gd name="connsiteX6" fmla="*/ 20886 w 55828"/>
              <a:gd name="connsiteY6" fmla="*/ 15594 h 25215"/>
              <a:gd name="connsiteX7" fmla="*/ 22331 w 55828"/>
              <a:gd name="connsiteY7" fmla="*/ 12147 h 25215"/>
              <a:gd name="connsiteX8" fmla="*/ 22264 w 55828"/>
              <a:gd name="connsiteY8" fmla="*/ 5987 h 25215"/>
              <a:gd name="connsiteX9" fmla="*/ 32495 w 55828"/>
              <a:gd name="connsiteY9" fmla="*/ 5430 h 25215"/>
              <a:gd name="connsiteX10" fmla="*/ 27658 w 55828"/>
              <a:gd name="connsiteY10" fmla="*/ 4919 h 25215"/>
              <a:gd name="connsiteX11" fmla="*/ 27681 w 55828"/>
              <a:gd name="connsiteY11" fmla="*/ 0 h 25215"/>
              <a:gd name="connsiteX12" fmla="*/ 55809 w 55828"/>
              <a:gd name="connsiteY12" fmla="*/ 26 h 25215"/>
              <a:gd name="connsiteX0" fmla="*/ 56520 w 56539"/>
              <a:gd name="connsiteY0" fmla="*/ 26 h 25215"/>
              <a:gd name="connsiteX1" fmla="*/ 56539 w 56539"/>
              <a:gd name="connsiteY1" fmla="*/ 25184 h 25215"/>
              <a:gd name="connsiteX2" fmla="*/ 3400 w 56539"/>
              <a:gd name="connsiteY2" fmla="*/ 25215 h 25215"/>
              <a:gd name="connsiteX3" fmla="*/ 5594 w 56539"/>
              <a:gd name="connsiteY3" fmla="*/ 20528 h 25215"/>
              <a:gd name="connsiteX4" fmla="*/ 805 w 56539"/>
              <a:gd name="connsiteY4" fmla="*/ 18813 h 25215"/>
              <a:gd name="connsiteX5" fmla="*/ 4050 w 56539"/>
              <a:gd name="connsiteY5" fmla="*/ 14392 h 25215"/>
              <a:gd name="connsiteX6" fmla="*/ 38033 w 56539"/>
              <a:gd name="connsiteY6" fmla="*/ 15050 h 25215"/>
              <a:gd name="connsiteX7" fmla="*/ 23042 w 56539"/>
              <a:gd name="connsiteY7" fmla="*/ 12147 h 25215"/>
              <a:gd name="connsiteX8" fmla="*/ 22975 w 56539"/>
              <a:gd name="connsiteY8" fmla="*/ 5987 h 25215"/>
              <a:gd name="connsiteX9" fmla="*/ 33206 w 56539"/>
              <a:gd name="connsiteY9" fmla="*/ 5430 h 25215"/>
              <a:gd name="connsiteX10" fmla="*/ 28369 w 56539"/>
              <a:gd name="connsiteY10" fmla="*/ 4919 h 25215"/>
              <a:gd name="connsiteX11" fmla="*/ 28392 w 56539"/>
              <a:gd name="connsiteY11" fmla="*/ 0 h 25215"/>
              <a:gd name="connsiteX12" fmla="*/ 56520 w 56539"/>
              <a:gd name="connsiteY12" fmla="*/ 26 h 25215"/>
              <a:gd name="connsiteX0" fmla="*/ 56474 w 56493"/>
              <a:gd name="connsiteY0" fmla="*/ 26 h 25215"/>
              <a:gd name="connsiteX1" fmla="*/ 56493 w 56493"/>
              <a:gd name="connsiteY1" fmla="*/ 25184 h 25215"/>
              <a:gd name="connsiteX2" fmla="*/ 3354 w 56493"/>
              <a:gd name="connsiteY2" fmla="*/ 25215 h 25215"/>
              <a:gd name="connsiteX3" fmla="*/ 5548 w 56493"/>
              <a:gd name="connsiteY3" fmla="*/ 20528 h 25215"/>
              <a:gd name="connsiteX4" fmla="*/ 759 w 56493"/>
              <a:gd name="connsiteY4" fmla="*/ 18813 h 25215"/>
              <a:gd name="connsiteX5" fmla="*/ 4004 w 56493"/>
              <a:gd name="connsiteY5" fmla="*/ 14392 h 25215"/>
              <a:gd name="connsiteX6" fmla="*/ 37201 w 56493"/>
              <a:gd name="connsiteY6" fmla="*/ 12569 h 25215"/>
              <a:gd name="connsiteX7" fmla="*/ 22996 w 56493"/>
              <a:gd name="connsiteY7" fmla="*/ 12147 h 25215"/>
              <a:gd name="connsiteX8" fmla="*/ 22929 w 56493"/>
              <a:gd name="connsiteY8" fmla="*/ 5987 h 25215"/>
              <a:gd name="connsiteX9" fmla="*/ 33160 w 56493"/>
              <a:gd name="connsiteY9" fmla="*/ 5430 h 25215"/>
              <a:gd name="connsiteX10" fmla="*/ 28323 w 56493"/>
              <a:gd name="connsiteY10" fmla="*/ 4919 h 25215"/>
              <a:gd name="connsiteX11" fmla="*/ 28346 w 56493"/>
              <a:gd name="connsiteY11" fmla="*/ 0 h 25215"/>
              <a:gd name="connsiteX12" fmla="*/ 56474 w 56493"/>
              <a:gd name="connsiteY12" fmla="*/ 26 h 25215"/>
              <a:gd name="connsiteX0" fmla="*/ 56556 w 56575"/>
              <a:gd name="connsiteY0" fmla="*/ 26 h 25215"/>
              <a:gd name="connsiteX1" fmla="*/ 56575 w 56575"/>
              <a:gd name="connsiteY1" fmla="*/ 25184 h 25215"/>
              <a:gd name="connsiteX2" fmla="*/ 3436 w 56575"/>
              <a:gd name="connsiteY2" fmla="*/ 25215 h 25215"/>
              <a:gd name="connsiteX3" fmla="*/ 5630 w 56575"/>
              <a:gd name="connsiteY3" fmla="*/ 20528 h 25215"/>
              <a:gd name="connsiteX4" fmla="*/ 841 w 56575"/>
              <a:gd name="connsiteY4" fmla="*/ 18813 h 25215"/>
              <a:gd name="connsiteX5" fmla="*/ 4086 w 56575"/>
              <a:gd name="connsiteY5" fmla="*/ 14392 h 25215"/>
              <a:gd name="connsiteX6" fmla="*/ 38673 w 56575"/>
              <a:gd name="connsiteY6" fmla="*/ 13419 h 25215"/>
              <a:gd name="connsiteX7" fmla="*/ 23078 w 56575"/>
              <a:gd name="connsiteY7" fmla="*/ 12147 h 25215"/>
              <a:gd name="connsiteX8" fmla="*/ 23011 w 56575"/>
              <a:gd name="connsiteY8" fmla="*/ 5987 h 25215"/>
              <a:gd name="connsiteX9" fmla="*/ 33242 w 56575"/>
              <a:gd name="connsiteY9" fmla="*/ 5430 h 25215"/>
              <a:gd name="connsiteX10" fmla="*/ 28405 w 56575"/>
              <a:gd name="connsiteY10" fmla="*/ 4919 h 25215"/>
              <a:gd name="connsiteX11" fmla="*/ 28428 w 56575"/>
              <a:gd name="connsiteY11" fmla="*/ 0 h 25215"/>
              <a:gd name="connsiteX12" fmla="*/ 56556 w 56575"/>
              <a:gd name="connsiteY12" fmla="*/ 26 h 25215"/>
              <a:gd name="connsiteX0" fmla="*/ 56563 w 56582"/>
              <a:gd name="connsiteY0" fmla="*/ 26 h 25215"/>
              <a:gd name="connsiteX1" fmla="*/ 56582 w 56582"/>
              <a:gd name="connsiteY1" fmla="*/ 25184 h 25215"/>
              <a:gd name="connsiteX2" fmla="*/ 3443 w 56582"/>
              <a:gd name="connsiteY2" fmla="*/ 25215 h 25215"/>
              <a:gd name="connsiteX3" fmla="*/ 5637 w 56582"/>
              <a:gd name="connsiteY3" fmla="*/ 20528 h 25215"/>
              <a:gd name="connsiteX4" fmla="*/ 848 w 56582"/>
              <a:gd name="connsiteY4" fmla="*/ 18813 h 25215"/>
              <a:gd name="connsiteX5" fmla="*/ 4093 w 56582"/>
              <a:gd name="connsiteY5" fmla="*/ 14392 h 25215"/>
              <a:gd name="connsiteX6" fmla="*/ 38801 w 56582"/>
              <a:gd name="connsiteY6" fmla="*/ 12773 h 25215"/>
              <a:gd name="connsiteX7" fmla="*/ 23085 w 56582"/>
              <a:gd name="connsiteY7" fmla="*/ 12147 h 25215"/>
              <a:gd name="connsiteX8" fmla="*/ 23018 w 56582"/>
              <a:gd name="connsiteY8" fmla="*/ 5987 h 25215"/>
              <a:gd name="connsiteX9" fmla="*/ 33249 w 56582"/>
              <a:gd name="connsiteY9" fmla="*/ 5430 h 25215"/>
              <a:gd name="connsiteX10" fmla="*/ 28412 w 56582"/>
              <a:gd name="connsiteY10" fmla="*/ 4919 h 25215"/>
              <a:gd name="connsiteX11" fmla="*/ 28435 w 56582"/>
              <a:gd name="connsiteY11" fmla="*/ 0 h 25215"/>
              <a:gd name="connsiteX12" fmla="*/ 56563 w 56582"/>
              <a:gd name="connsiteY12" fmla="*/ 26 h 25215"/>
              <a:gd name="connsiteX0" fmla="*/ 56285 w 56304"/>
              <a:gd name="connsiteY0" fmla="*/ 26 h 25215"/>
              <a:gd name="connsiteX1" fmla="*/ 56304 w 56304"/>
              <a:gd name="connsiteY1" fmla="*/ 25184 h 25215"/>
              <a:gd name="connsiteX2" fmla="*/ 3165 w 56304"/>
              <a:gd name="connsiteY2" fmla="*/ 25215 h 25215"/>
              <a:gd name="connsiteX3" fmla="*/ 5359 w 56304"/>
              <a:gd name="connsiteY3" fmla="*/ 20528 h 25215"/>
              <a:gd name="connsiteX4" fmla="*/ 570 w 56304"/>
              <a:gd name="connsiteY4" fmla="*/ 18813 h 25215"/>
              <a:gd name="connsiteX5" fmla="*/ 3815 w 56304"/>
              <a:gd name="connsiteY5" fmla="*/ 14392 h 25215"/>
              <a:gd name="connsiteX6" fmla="*/ 33689 w 56304"/>
              <a:gd name="connsiteY6" fmla="*/ 12807 h 25215"/>
              <a:gd name="connsiteX7" fmla="*/ 22807 w 56304"/>
              <a:gd name="connsiteY7" fmla="*/ 12147 h 25215"/>
              <a:gd name="connsiteX8" fmla="*/ 22740 w 56304"/>
              <a:gd name="connsiteY8" fmla="*/ 5987 h 25215"/>
              <a:gd name="connsiteX9" fmla="*/ 32971 w 56304"/>
              <a:gd name="connsiteY9" fmla="*/ 5430 h 25215"/>
              <a:gd name="connsiteX10" fmla="*/ 28134 w 56304"/>
              <a:gd name="connsiteY10" fmla="*/ 4919 h 25215"/>
              <a:gd name="connsiteX11" fmla="*/ 28157 w 56304"/>
              <a:gd name="connsiteY11" fmla="*/ 0 h 25215"/>
              <a:gd name="connsiteX12" fmla="*/ 56285 w 56304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2222 w 55737"/>
              <a:gd name="connsiteY5" fmla="*/ 18028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6089 w 55737"/>
              <a:gd name="connsiteY5" fmla="*/ 13440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33540 w 53139"/>
              <a:gd name="connsiteY4" fmla="*/ 17726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6047 w 53139"/>
              <a:gd name="connsiteY4" fmla="*/ 19561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6667 w 53139"/>
              <a:gd name="connsiteY3" fmla="*/ 21174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833 w 53139"/>
              <a:gd name="connsiteY3" fmla="*/ 19135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3991 w 33564"/>
              <a:gd name="connsiteY2" fmla="*/ 24841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5021 h 25184"/>
              <a:gd name="connsiteX11" fmla="*/ 5417 w 33564"/>
              <a:gd name="connsiteY11" fmla="*/ 0 h 25184"/>
              <a:gd name="connsiteX12" fmla="*/ 33545 w 33564"/>
              <a:gd name="connsiteY12" fmla="*/ 26 h 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64" h="25184">
                <a:moveTo>
                  <a:pt x="33545" y="26"/>
                </a:moveTo>
                <a:cubicBezTo>
                  <a:pt x="33551" y="8423"/>
                  <a:pt x="33558" y="16787"/>
                  <a:pt x="33564" y="25184"/>
                </a:cubicBezTo>
                <a:lnTo>
                  <a:pt x="2359" y="25113"/>
                </a:lnTo>
                <a:cubicBezTo>
                  <a:pt x="2325" y="23120"/>
                  <a:pt x="2292" y="21128"/>
                  <a:pt x="2258" y="19135"/>
                </a:cubicBezTo>
                <a:lnTo>
                  <a:pt x="4055" y="19085"/>
                </a:lnTo>
                <a:cubicBezTo>
                  <a:pt x="4009" y="17203"/>
                  <a:pt x="3962" y="15322"/>
                  <a:pt x="3916" y="13440"/>
                </a:cubicBezTo>
                <a:lnTo>
                  <a:pt x="10949" y="12807"/>
                </a:lnTo>
                <a:lnTo>
                  <a:pt x="67" y="12147"/>
                </a:lnTo>
                <a:cubicBezTo>
                  <a:pt x="45" y="10094"/>
                  <a:pt x="22" y="8040"/>
                  <a:pt x="0" y="5987"/>
                </a:cubicBezTo>
                <a:lnTo>
                  <a:pt x="10231" y="5430"/>
                </a:lnTo>
                <a:lnTo>
                  <a:pt x="5394" y="5021"/>
                </a:lnTo>
                <a:cubicBezTo>
                  <a:pt x="5422" y="3438"/>
                  <a:pt x="5389" y="1583"/>
                  <a:pt x="5417" y="0"/>
                </a:cubicBezTo>
                <a:lnTo>
                  <a:pt x="33545" y="26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44A79-E927-994C-A5D9-D11FD1A7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D46-3047-B048-BA03-D56307B7F1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0D91F-ED76-7B4D-9AAF-819059539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825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nctiona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73508E-962C-F64E-A55D-CD6412DBC4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6600" y="-9144"/>
            <a:ext cx="521527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3D6A1-169F-A842-8224-6C7D5F64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58981C-038A-764E-B494-8709C7447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1101C7-39DE-F042-B939-3D27F7FF5A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4168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B13B76-E3A6-EF4C-9E0F-8AB1C427D7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8002" y="1981200"/>
            <a:ext cx="5266798" cy="3195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844 w 54677"/>
              <a:gd name="connsiteY10" fmla="*/ 5134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6 w 54677"/>
              <a:gd name="connsiteY10" fmla="*/ 6077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60925 w 60925"/>
              <a:gd name="connsiteY0" fmla="*/ 0 h 25021"/>
              <a:gd name="connsiteX1" fmla="*/ 49611 w 60925"/>
              <a:gd name="connsiteY1" fmla="*/ 11636 h 25021"/>
              <a:gd name="connsiteX2" fmla="*/ 53138 w 60925"/>
              <a:gd name="connsiteY2" fmla="*/ 10733 h 25021"/>
              <a:gd name="connsiteX3" fmla="*/ 60626 w 60925"/>
              <a:gd name="connsiteY3" fmla="*/ 14645 h 25021"/>
              <a:gd name="connsiteX4" fmla="*/ 53048 w 60925"/>
              <a:gd name="connsiteY4" fmla="*/ 24956 h 25021"/>
              <a:gd name="connsiteX5" fmla="*/ 13368 w 60925"/>
              <a:gd name="connsiteY5" fmla="*/ 25021 h 25021"/>
              <a:gd name="connsiteX6" fmla="*/ 15562 w 60925"/>
              <a:gd name="connsiteY6" fmla="*/ 20334 h 25021"/>
              <a:gd name="connsiteX7" fmla="*/ 10773 w 60925"/>
              <a:gd name="connsiteY7" fmla="*/ 18619 h 25021"/>
              <a:gd name="connsiteX8" fmla="*/ 17667 w 60925"/>
              <a:gd name="connsiteY8" fmla="*/ 9793 h 25021"/>
              <a:gd name="connsiteX9" fmla="*/ 0 w 60925"/>
              <a:gd name="connsiteY9" fmla="*/ 6303 h 25021"/>
              <a:gd name="connsiteX10" fmla="*/ 6274 w 60925"/>
              <a:gd name="connsiteY10" fmla="*/ 6077 h 25021"/>
              <a:gd name="connsiteX11" fmla="*/ 6248 w 60925"/>
              <a:gd name="connsiteY11" fmla="*/ 1410 h 25021"/>
              <a:gd name="connsiteX12" fmla="*/ 60925 w 60925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0819 w 60971"/>
              <a:gd name="connsiteY7" fmla="*/ 18619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3301 w 60971"/>
              <a:gd name="connsiteY7" fmla="*/ 11676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4538 w 60971"/>
              <a:gd name="connsiteY6" fmla="*/ 12410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4625 w 60971"/>
              <a:gd name="connsiteY5" fmla="*/ 16984 h 24956"/>
              <a:gd name="connsiteX6" fmla="*/ 4538 w 60971"/>
              <a:gd name="connsiteY6" fmla="*/ 12410 h 24956"/>
              <a:gd name="connsiteX7" fmla="*/ 12966 w 60971"/>
              <a:gd name="connsiteY7" fmla="*/ 11827 h 24956"/>
              <a:gd name="connsiteX8" fmla="*/ 0 w 60971"/>
              <a:gd name="connsiteY8" fmla="*/ 11265 h 24956"/>
              <a:gd name="connsiteX9" fmla="*/ 46 w 60971"/>
              <a:gd name="connsiteY9" fmla="*/ 6303 h 24956"/>
              <a:gd name="connsiteX10" fmla="*/ 6320 w 60971"/>
              <a:gd name="connsiteY10" fmla="*/ 6077 h 24956"/>
              <a:gd name="connsiteX11" fmla="*/ 6294 w 60971"/>
              <a:gd name="connsiteY11" fmla="*/ 1410 h 24956"/>
              <a:gd name="connsiteX12" fmla="*/ 60971 w 60971"/>
              <a:gd name="connsiteY12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10319 w 60971"/>
              <a:gd name="connsiteY5" fmla="*/ 17949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2402 w 60971"/>
              <a:gd name="connsiteY5" fmla="*/ 17043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2051"/>
              <a:gd name="connsiteX1" fmla="*/ 49657 w 60971"/>
              <a:gd name="connsiteY1" fmla="*/ 11636 h 22051"/>
              <a:gd name="connsiteX2" fmla="*/ 53184 w 60971"/>
              <a:gd name="connsiteY2" fmla="*/ 10733 h 22051"/>
              <a:gd name="connsiteX3" fmla="*/ 60672 w 60971"/>
              <a:gd name="connsiteY3" fmla="*/ 14645 h 22051"/>
              <a:gd name="connsiteX4" fmla="*/ 2707 w 60971"/>
              <a:gd name="connsiteY4" fmla="*/ 22051 h 22051"/>
              <a:gd name="connsiteX5" fmla="*/ 2402 w 60971"/>
              <a:gd name="connsiteY5" fmla="*/ 17043 h 22051"/>
              <a:gd name="connsiteX6" fmla="*/ 4625 w 60971"/>
              <a:gd name="connsiteY6" fmla="*/ 16984 h 22051"/>
              <a:gd name="connsiteX7" fmla="*/ 4538 w 60971"/>
              <a:gd name="connsiteY7" fmla="*/ 12410 h 22051"/>
              <a:gd name="connsiteX8" fmla="*/ 12966 w 60971"/>
              <a:gd name="connsiteY8" fmla="*/ 11827 h 22051"/>
              <a:gd name="connsiteX9" fmla="*/ 0 w 60971"/>
              <a:gd name="connsiteY9" fmla="*/ 11265 h 22051"/>
              <a:gd name="connsiteX10" fmla="*/ 46 w 60971"/>
              <a:gd name="connsiteY10" fmla="*/ 6303 h 22051"/>
              <a:gd name="connsiteX11" fmla="*/ 6320 w 60971"/>
              <a:gd name="connsiteY11" fmla="*/ 6077 h 22051"/>
              <a:gd name="connsiteX12" fmla="*/ 6294 w 60971"/>
              <a:gd name="connsiteY12" fmla="*/ 1410 h 22051"/>
              <a:gd name="connsiteX13" fmla="*/ 60971 w 60971"/>
              <a:gd name="connsiteY13" fmla="*/ 0 h 22051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6110 w 60971"/>
              <a:gd name="connsiteY3" fmla="*/ 22757 h 22757"/>
              <a:gd name="connsiteX4" fmla="*/ 2707 w 60971"/>
              <a:gd name="connsiteY4" fmla="*/ 22051 h 22757"/>
              <a:gd name="connsiteX5" fmla="*/ 2402 w 60971"/>
              <a:gd name="connsiteY5" fmla="*/ 17043 h 22757"/>
              <a:gd name="connsiteX6" fmla="*/ 4625 w 60971"/>
              <a:gd name="connsiteY6" fmla="*/ 16984 h 22757"/>
              <a:gd name="connsiteX7" fmla="*/ 4538 w 60971"/>
              <a:gd name="connsiteY7" fmla="*/ 12410 h 22757"/>
              <a:gd name="connsiteX8" fmla="*/ 12966 w 60971"/>
              <a:gd name="connsiteY8" fmla="*/ 11827 h 22757"/>
              <a:gd name="connsiteX9" fmla="*/ 0 w 60971"/>
              <a:gd name="connsiteY9" fmla="*/ 11265 h 22757"/>
              <a:gd name="connsiteX10" fmla="*/ 46 w 60971"/>
              <a:gd name="connsiteY10" fmla="*/ 6303 h 22757"/>
              <a:gd name="connsiteX11" fmla="*/ 6320 w 60971"/>
              <a:gd name="connsiteY11" fmla="*/ 6077 h 22757"/>
              <a:gd name="connsiteX12" fmla="*/ 6294 w 60971"/>
              <a:gd name="connsiteY12" fmla="*/ 1410 h 22757"/>
              <a:gd name="connsiteX13" fmla="*/ 60971 w 60971"/>
              <a:gd name="connsiteY13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110 w 60971"/>
              <a:gd name="connsiteY4" fmla="*/ 22757 h 22757"/>
              <a:gd name="connsiteX5" fmla="*/ 2707 w 60971"/>
              <a:gd name="connsiteY5" fmla="*/ 22051 h 22757"/>
              <a:gd name="connsiteX6" fmla="*/ 2402 w 60971"/>
              <a:gd name="connsiteY6" fmla="*/ 17043 h 22757"/>
              <a:gd name="connsiteX7" fmla="*/ 4625 w 60971"/>
              <a:gd name="connsiteY7" fmla="*/ 16984 h 22757"/>
              <a:gd name="connsiteX8" fmla="*/ 4538 w 60971"/>
              <a:gd name="connsiteY8" fmla="*/ 12410 h 22757"/>
              <a:gd name="connsiteX9" fmla="*/ 12966 w 60971"/>
              <a:gd name="connsiteY9" fmla="*/ 11827 h 22757"/>
              <a:gd name="connsiteX10" fmla="*/ 0 w 60971"/>
              <a:gd name="connsiteY10" fmla="*/ 11265 h 22757"/>
              <a:gd name="connsiteX11" fmla="*/ 46 w 60971"/>
              <a:gd name="connsiteY11" fmla="*/ 6303 h 22757"/>
              <a:gd name="connsiteX12" fmla="*/ 6320 w 60971"/>
              <a:gd name="connsiteY12" fmla="*/ 6077 h 22757"/>
              <a:gd name="connsiteX13" fmla="*/ 6294 w 60971"/>
              <a:gd name="connsiteY13" fmla="*/ 1410 h 22757"/>
              <a:gd name="connsiteX14" fmla="*/ 60971 w 60971"/>
              <a:gd name="connsiteY14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5003 w 60971"/>
              <a:gd name="connsiteY4" fmla="*/ 19081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211 w 60971"/>
              <a:gd name="connsiteY4" fmla="*/ 20439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6275"/>
              <a:gd name="connsiteY0" fmla="*/ 0 h 22757"/>
              <a:gd name="connsiteX1" fmla="*/ 49657 w 66275"/>
              <a:gd name="connsiteY1" fmla="*/ 11636 h 22757"/>
              <a:gd name="connsiteX2" fmla="*/ 53184 w 66275"/>
              <a:gd name="connsiteY2" fmla="*/ 10733 h 22757"/>
              <a:gd name="connsiteX3" fmla="*/ 66275 w 66275"/>
              <a:gd name="connsiteY3" fmla="*/ 20325 h 22757"/>
              <a:gd name="connsiteX4" fmla="*/ 56211 w 66275"/>
              <a:gd name="connsiteY4" fmla="*/ 20439 h 22757"/>
              <a:gd name="connsiteX5" fmla="*/ 56110 w 66275"/>
              <a:gd name="connsiteY5" fmla="*/ 22757 h 22757"/>
              <a:gd name="connsiteX6" fmla="*/ 2707 w 66275"/>
              <a:gd name="connsiteY6" fmla="*/ 22051 h 22757"/>
              <a:gd name="connsiteX7" fmla="*/ 2402 w 66275"/>
              <a:gd name="connsiteY7" fmla="*/ 17043 h 22757"/>
              <a:gd name="connsiteX8" fmla="*/ 4625 w 66275"/>
              <a:gd name="connsiteY8" fmla="*/ 16984 h 22757"/>
              <a:gd name="connsiteX9" fmla="*/ 4538 w 66275"/>
              <a:gd name="connsiteY9" fmla="*/ 12410 h 22757"/>
              <a:gd name="connsiteX10" fmla="*/ 12966 w 66275"/>
              <a:gd name="connsiteY10" fmla="*/ 11827 h 22757"/>
              <a:gd name="connsiteX11" fmla="*/ 0 w 66275"/>
              <a:gd name="connsiteY11" fmla="*/ 11265 h 22757"/>
              <a:gd name="connsiteX12" fmla="*/ 46 w 66275"/>
              <a:gd name="connsiteY12" fmla="*/ 6303 h 22757"/>
              <a:gd name="connsiteX13" fmla="*/ 6320 w 66275"/>
              <a:gd name="connsiteY13" fmla="*/ 6077 h 22757"/>
              <a:gd name="connsiteX14" fmla="*/ 6294 w 66275"/>
              <a:gd name="connsiteY14" fmla="*/ 1410 h 22757"/>
              <a:gd name="connsiteX15" fmla="*/ 60971 w 66275"/>
              <a:gd name="connsiteY15" fmla="*/ 0 h 22757"/>
              <a:gd name="connsiteX0" fmla="*/ 60971 w 66469"/>
              <a:gd name="connsiteY0" fmla="*/ 0 h 22757"/>
              <a:gd name="connsiteX1" fmla="*/ 49657 w 66469"/>
              <a:gd name="connsiteY1" fmla="*/ 11636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0328 w 66469"/>
              <a:gd name="connsiteY1" fmla="*/ 19748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3213 w 66469"/>
              <a:gd name="connsiteY1" fmla="*/ 14692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3213 w 66469"/>
              <a:gd name="connsiteY2" fmla="*/ 14692 h 22757"/>
              <a:gd name="connsiteX3" fmla="*/ 66469 w 66469"/>
              <a:gd name="connsiteY3" fmla="*/ 15374 h 22757"/>
              <a:gd name="connsiteX4" fmla="*/ 66275 w 66469"/>
              <a:gd name="connsiteY4" fmla="*/ 20325 h 22757"/>
              <a:gd name="connsiteX5" fmla="*/ 56211 w 66469"/>
              <a:gd name="connsiteY5" fmla="*/ 20439 h 22757"/>
              <a:gd name="connsiteX6" fmla="*/ 56110 w 66469"/>
              <a:gd name="connsiteY6" fmla="*/ 22757 h 22757"/>
              <a:gd name="connsiteX7" fmla="*/ 2707 w 66469"/>
              <a:gd name="connsiteY7" fmla="*/ 22051 h 22757"/>
              <a:gd name="connsiteX8" fmla="*/ 2402 w 66469"/>
              <a:gd name="connsiteY8" fmla="*/ 17043 h 22757"/>
              <a:gd name="connsiteX9" fmla="*/ 4625 w 66469"/>
              <a:gd name="connsiteY9" fmla="*/ 16984 h 22757"/>
              <a:gd name="connsiteX10" fmla="*/ 4538 w 66469"/>
              <a:gd name="connsiteY10" fmla="*/ 12410 h 22757"/>
              <a:gd name="connsiteX11" fmla="*/ 12966 w 66469"/>
              <a:gd name="connsiteY11" fmla="*/ 11827 h 22757"/>
              <a:gd name="connsiteX12" fmla="*/ 0 w 66469"/>
              <a:gd name="connsiteY12" fmla="*/ 11265 h 22757"/>
              <a:gd name="connsiteX13" fmla="*/ 46 w 66469"/>
              <a:gd name="connsiteY13" fmla="*/ 6303 h 22757"/>
              <a:gd name="connsiteX14" fmla="*/ 6320 w 66469"/>
              <a:gd name="connsiteY14" fmla="*/ 6077 h 22757"/>
              <a:gd name="connsiteX15" fmla="*/ 6294 w 66469"/>
              <a:gd name="connsiteY15" fmla="*/ 1410 h 22757"/>
              <a:gd name="connsiteX16" fmla="*/ 60971 w 66469"/>
              <a:gd name="connsiteY16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5808 w 66469"/>
              <a:gd name="connsiteY2" fmla="*/ 9497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2920 w 66469"/>
              <a:gd name="connsiteY1" fmla="*/ 9233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1779 w 66469"/>
              <a:gd name="connsiteY1" fmla="*/ 444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5003 w 66469"/>
              <a:gd name="connsiteY1" fmla="*/ 10403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6815 w 66469"/>
              <a:gd name="connsiteY1" fmla="*/ 878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8022 w 66469"/>
              <a:gd name="connsiteY1" fmla="*/ 587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0508 w 66469"/>
              <a:gd name="connsiteY1" fmla="*/ 6101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6815 w 66469"/>
              <a:gd name="connsiteY1" fmla="*/ 519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8894 w 66469"/>
              <a:gd name="connsiteY1" fmla="*/ 2554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0971 w 66469"/>
              <a:gd name="connsiteY0" fmla="*/ 0 h 22757"/>
              <a:gd name="connsiteX1" fmla="*/ 61712 w 66469"/>
              <a:gd name="connsiteY1" fmla="*/ 4969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20 w 66469"/>
              <a:gd name="connsiteY4" fmla="*/ 9158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87 w 66469"/>
              <a:gd name="connsiteY4" fmla="*/ 8969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469" h="22682">
                <a:moveTo>
                  <a:pt x="61374" y="0"/>
                </a:moveTo>
                <a:cubicBezTo>
                  <a:pt x="61487" y="1631"/>
                  <a:pt x="61599" y="3263"/>
                  <a:pt x="61712" y="4894"/>
                </a:cubicBezTo>
                <a:lnTo>
                  <a:pt x="56815" y="5120"/>
                </a:lnTo>
                <a:lnTo>
                  <a:pt x="56815" y="8706"/>
                </a:lnTo>
                <a:lnTo>
                  <a:pt x="62987" y="8969"/>
                </a:lnTo>
                <a:cubicBezTo>
                  <a:pt x="63009" y="10566"/>
                  <a:pt x="62965" y="12353"/>
                  <a:pt x="62987" y="13950"/>
                </a:cubicBezTo>
                <a:lnTo>
                  <a:pt x="53213" y="14617"/>
                </a:lnTo>
                <a:lnTo>
                  <a:pt x="66469" y="15299"/>
                </a:lnTo>
                <a:cubicBezTo>
                  <a:pt x="66404" y="16949"/>
                  <a:pt x="66340" y="18600"/>
                  <a:pt x="66275" y="20250"/>
                </a:cubicBezTo>
                <a:lnTo>
                  <a:pt x="56211" y="20364"/>
                </a:lnTo>
                <a:cubicBezTo>
                  <a:pt x="56177" y="21137"/>
                  <a:pt x="56144" y="21909"/>
                  <a:pt x="56110" y="22682"/>
                </a:cubicBezTo>
                <a:lnTo>
                  <a:pt x="2707" y="21976"/>
                </a:lnTo>
                <a:cubicBezTo>
                  <a:pt x="2605" y="20307"/>
                  <a:pt x="2504" y="18637"/>
                  <a:pt x="2402" y="16968"/>
                </a:cubicBezTo>
                <a:lnTo>
                  <a:pt x="4625" y="16909"/>
                </a:lnTo>
                <a:cubicBezTo>
                  <a:pt x="4596" y="15384"/>
                  <a:pt x="4567" y="13860"/>
                  <a:pt x="4538" y="12335"/>
                </a:cubicBezTo>
                <a:lnTo>
                  <a:pt x="12966" y="11752"/>
                </a:lnTo>
                <a:lnTo>
                  <a:pt x="0" y="11190"/>
                </a:lnTo>
                <a:cubicBezTo>
                  <a:pt x="15" y="9536"/>
                  <a:pt x="31" y="7882"/>
                  <a:pt x="46" y="6228"/>
                </a:cubicBezTo>
                <a:lnTo>
                  <a:pt x="6320" y="6002"/>
                </a:lnTo>
                <a:cubicBezTo>
                  <a:pt x="6311" y="4446"/>
                  <a:pt x="6303" y="2891"/>
                  <a:pt x="6294" y="1335"/>
                </a:cubicBezTo>
                <a:lnTo>
                  <a:pt x="61374" y="0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35B00D-F2FF-7347-9F5D-3107E69E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E51E17-F499-2E41-BA51-DA2D36A3D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6402FD-49AF-CA4E-952D-D0A632097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47515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4B44-03C7-E248-B26B-A777F0ECE7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7025D-41DB-704B-B844-235701DCA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C3682F7-C45D-C442-A025-835C9124D9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824D8-7331-1340-A142-5D8FA6ACC8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07AE8B-AC7D-EE41-AB56-2DCAE5526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CD2518-887D-254D-8C7A-9998DEEDE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</p:spTree>
    <p:extLst>
      <p:ext uri="{BB962C8B-B14F-4D97-AF65-F5344CB8AC3E}">
        <p14:creationId xmlns:p14="http://schemas.microsoft.com/office/powerpoint/2010/main" val="311994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Plai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11CA9-998B-8D4F-AB09-F379E39941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26F0C-59D3-284C-B6BF-4AEF600C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48E51-B62D-8F42-AF4F-4BD30CD63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21A0D5-EF01-BE4A-BA12-E248CE965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7079B-80A6-0D4E-A181-4554EE137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90694D6-DFE4-FC4E-832C-0B4BAF8CB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7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858099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9305854-CACB-FF4C-A7F0-DB139113EA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96000" y="1227746"/>
            <a:ext cx="5600700" cy="4419600"/>
          </a:xfrm>
        </p:spPr>
        <p:txBody>
          <a:bodyPr anchor="ctr"/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C66EE-D9BD-D34E-8432-D7666F027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A437020-0E93-C140-8025-5454FDF6FF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1EF4B-18B5-BC48-956F-92DE7FEBC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70992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xpressiv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F71C82-08E1-A441-B3FE-BD32D56B0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453" y="-19777"/>
            <a:ext cx="468070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6" h="20949">
                <a:moveTo>
                  <a:pt x="29886" y="31"/>
                </a:moveTo>
                <a:lnTo>
                  <a:pt x="21098" y="4282"/>
                </a:lnTo>
                <a:lnTo>
                  <a:pt x="26507" y="8676"/>
                </a:lnTo>
                <a:lnTo>
                  <a:pt x="29351" y="8240"/>
                </a:lnTo>
                <a:lnTo>
                  <a:pt x="22446" y="15612"/>
                </a:lnTo>
                <a:lnTo>
                  <a:pt x="27420" y="16962"/>
                </a:lnTo>
                <a:lnTo>
                  <a:pt x="25107" y="20949"/>
                </a:ln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1BBBAF-AE52-9D47-9B22-E0AC7A6F8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D90DC2-5B5A-7D44-BD54-001C57204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163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A5FE582-9B84-404D-9F6C-E4EBA7094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91267B1-7320-434A-895B-D2F6286DD1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375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234618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ic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75158" y="471638"/>
            <a:ext cx="5947234" cy="5735525"/>
          </a:xfrm>
          <a:solidFill>
            <a:schemeClr val="bg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Icon/Graphic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E3CE50-3AC9-B846-884D-60CFA7228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103616-3134-7849-9820-98D6B28C90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159131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407595"/>
            <a:ext cx="10325100" cy="369737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rgbClr val="0A1733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C4BF3B-48C4-F24C-B6A7-80B2CB46C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65894"/>
            <a:ext cx="5562600" cy="34759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3AFDE4-87FC-804B-9F89-52CF5B16D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3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JM_Icons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3A1DFD-A172-094E-805E-DAE7123D3E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81ADC34-48AF-D549-90AC-4BC25A932F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531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5119E50-0E25-0648-A663-08842C0C2F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5346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FB264CD-01AE-7443-8C4C-B68317CDE5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1594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7AA1-6061-304D-9003-2AB1D1110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855048-19BD-1A45-9A8F-839BE789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064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79621AE-769A-244C-9C17-FF5437692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3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34309E-1133-9040-A434-519343220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346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645D640-853F-DD44-8007-314BE7F6D9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16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BE634-8340-46BA-9F0E-102F3465823B}"/>
              </a:ext>
            </a:extLst>
          </p:cNvPr>
          <p:cNvSpPr txBox="1">
            <a:spLocks/>
          </p:cNvSpPr>
          <p:nvPr userDrawn="1"/>
        </p:nvSpPr>
        <p:spPr>
          <a:xfrm>
            <a:off x="457200" y="1322346"/>
            <a:ext cx="3431406" cy="5160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5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Expressiv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C5FFC05-FAA6-9C43-BF30-DE12D0FDAAA4}"/>
              </a:ext>
            </a:extLst>
          </p:cNvPr>
          <p:cNvSpPr/>
          <p:nvPr userDrawn="1"/>
        </p:nvSpPr>
        <p:spPr>
          <a:xfrm>
            <a:off x="2338086" y="439838"/>
            <a:ext cx="7743463" cy="5821655"/>
          </a:xfrm>
          <a:custGeom>
            <a:avLst/>
            <a:gdLst>
              <a:gd name="connsiteX0" fmla="*/ 925975 w 7743463"/>
              <a:gd name="connsiteY0" fmla="*/ 243068 h 6018835"/>
              <a:gd name="connsiteX1" fmla="*/ 5578998 w 7743463"/>
              <a:gd name="connsiteY1" fmla="*/ 0 h 6018835"/>
              <a:gd name="connsiteX2" fmla="*/ 5648446 w 7743463"/>
              <a:gd name="connsiteY2" fmla="*/ 682906 h 6018835"/>
              <a:gd name="connsiteX3" fmla="*/ 7349924 w 7743463"/>
              <a:gd name="connsiteY3" fmla="*/ 821803 h 6018835"/>
              <a:gd name="connsiteX4" fmla="*/ 7326775 w 7743463"/>
              <a:gd name="connsiteY4" fmla="*/ 1759352 h 6018835"/>
              <a:gd name="connsiteX5" fmla="*/ 6944810 w 7743463"/>
              <a:gd name="connsiteY5" fmla="*/ 1794076 h 6018835"/>
              <a:gd name="connsiteX6" fmla="*/ 6991109 w 7743463"/>
              <a:gd name="connsiteY6" fmla="*/ 2349661 h 6018835"/>
              <a:gd name="connsiteX7" fmla="*/ 6597570 w 7743463"/>
              <a:gd name="connsiteY7" fmla="*/ 2453833 h 6018835"/>
              <a:gd name="connsiteX8" fmla="*/ 7743463 w 7743463"/>
              <a:gd name="connsiteY8" fmla="*/ 2488557 h 6018835"/>
              <a:gd name="connsiteX9" fmla="*/ 7697165 w 7743463"/>
              <a:gd name="connsiteY9" fmla="*/ 3402957 h 6018835"/>
              <a:gd name="connsiteX10" fmla="*/ 7303625 w 7743463"/>
              <a:gd name="connsiteY10" fmla="*/ 3437681 h 6018835"/>
              <a:gd name="connsiteX11" fmla="*/ 7326775 w 7743463"/>
              <a:gd name="connsiteY11" fmla="*/ 4143737 h 6018835"/>
              <a:gd name="connsiteX12" fmla="*/ 6609144 w 7743463"/>
              <a:gd name="connsiteY12" fmla="*/ 4213185 h 6018835"/>
              <a:gd name="connsiteX13" fmla="*/ 7048982 w 7743463"/>
              <a:gd name="connsiteY13" fmla="*/ 4328932 h 6018835"/>
              <a:gd name="connsiteX14" fmla="*/ 7037408 w 7743463"/>
              <a:gd name="connsiteY14" fmla="*/ 5208608 h 6018835"/>
              <a:gd name="connsiteX15" fmla="*/ 6250329 w 7743463"/>
              <a:gd name="connsiteY15" fmla="*/ 5243332 h 6018835"/>
              <a:gd name="connsiteX16" fmla="*/ 6250329 w 7743463"/>
              <a:gd name="connsiteY16" fmla="*/ 6018835 h 6018835"/>
              <a:gd name="connsiteX17" fmla="*/ 613458 w 7743463"/>
              <a:gd name="connsiteY17" fmla="*/ 5717894 h 6018835"/>
              <a:gd name="connsiteX18" fmla="*/ 590309 w 7743463"/>
              <a:gd name="connsiteY18" fmla="*/ 4826643 h 6018835"/>
              <a:gd name="connsiteX19" fmla="*/ 1759352 w 7743463"/>
              <a:gd name="connsiteY19" fmla="*/ 4734046 h 6018835"/>
              <a:gd name="connsiteX20" fmla="*/ 1145894 w 7743463"/>
              <a:gd name="connsiteY20" fmla="*/ 4641448 h 6018835"/>
              <a:gd name="connsiteX21" fmla="*/ 1122744 w 7743463"/>
              <a:gd name="connsiteY21" fmla="*/ 4132162 h 6018835"/>
              <a:gd name="connsiteX22" fmla="*/ 405114 w 7743463"/>
              <a:gd name="connsiteY22" fmla="*/ 4132162 h 6018835"/>
              <a:gd name="connsiteX23" fmla="*/ 393539 w 7743463"/>
              <a:gd name="connsiteY23" fmla="*/ 3252486 h 6018835"/>
              <a:gd name="connsiteX24" fmla="*/ 1169043 w 7743463"/>
              <a:gd name="connsiteY24" fmla="*/ 3113590 h 6018835"/>
              <a:gd name="connsiteX25" fmla="*/ 682906 w 7743463"/>
              <a:gd name="connsiteY25" fmla="*/ 3090440 h 6018835"/>
              <a:gd name="connsiteX26" fmla="*/ 659757 w 7743463"/>
              <a:gd name="connsiteY26" fmla="*/ 2257063 h 6018835"/>
              <a:gd name="connsiteX27" fmla="*/ 23149 w 7743463"/>
              <a:gd name="connsiteY27" fmla="*/ 2268638 h 6018835"/>
              <a:gd name="connsiteX28" fmla="*/ 0 w 7743463"/>
              <a:gd name="connsiteY28" fmla="*/ 1354238 h 6018835"/>
              <a:gd name="connsiteX29" fmla="*/ 1840375 w 7743463"/>
              <a:gd name="connsiteY29" fmla="*/ 1215342 h 6018835"/>
              <a:gd name="connsiteX30" fmla="*/ 902825 w 7743463"/>
              <a:gd name="connsiteY30" fmla="*/ 1111170 h 6018835"/>
              <a:gd name="connsiteX31" fmla="*/ 925975 w 7743463"/>
              <a:gd name="connsiteY31" fmla="*/ 243068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3463" h="6018835">
                <a:moveTo>
                  <a:pt x="925975" y="243068"/>
                </a:moveTo>
                <a:lnTo>
                  <a:pt x="5578998" y="0"/>
                </a:lnTo>
                <a:lnTo>
                  <a:pt x="5648446" y="682906"/>
                </a:lnTo>
                <a:lnTo>
                  <a:pt x="7349924" y="821803"/>
                </a:lnTo>
                <a:lnTo>
                  <a:pt x="7326775" y="1759352"/>
                </a:lnTo>
                <a:lnTo>
                  <a:pt x="6944810" y="1794076"/>
                </a:lnTo>
                <a:lnTo>
                  <a:pt x="6991109" y="2349661"/>
                </a:lnTo>
                <a:lnTo>
                  <a:pt x="6597570" y="2453833"/>
                </a:lnTo>
                <a:lnTo>
                  <a:pt x="7743463" y="2488557"/>
                </a:lnTo>
                <a:lnTo>
                  <a:pt x="7697165" y="3402957"/>
                </a:lnTo>
                <a:lnTo>
                  <a:pt x="7303625" y="3437681"/>
                </a:lnTo>
                <a:lnTo>
                  <a:pt x="7326775" y="4143737"/>
                </a:lnTo>
                <a:lnTo>
                  <a:pt x="6609144" y="4213185"/>
                </a:lnTo>
                <a:lnTo>
                  <a:pt x="7048982" y="4328932"/>
                </a:lnTo>
                <a:lnTo>
                  <a:pt x="7037408" y="5208608"/>
                </a:lnTo>
                <a:lnTo>
                  <a:pt x="6250329" y="5243332"/>
                </a:lnTo>
                <a:lnTo>
                  <a:pt x="6250329" y="6018835"/>
                </a:lnTo>
                <a:lnTo>
                  <a:pt x="613458" y="5717894"/>
                </a:lnTo>
                <a:lnTo>
                  <a:pt x="590309" y="4826643"/>
                </a:lnTo>
                <a:lnTo>
                  <a:pt x="1759352" y="4734046"/>
                </a:lnTo>
                <a:lnTo>
                  <a:pt x="1145894" y="4641448"/>
                </a:lnTo>
                <a:lnTo>
                  <a:pt x="1122744" y="4132162"/>
                </a:lnTo>
                <a:lnTo>
                  <a:pt x="405114" y="4132162"/>
                </a:lnTo>
                <a:lnTo>
                  <a:pt x="393539" y="3252486"/>
                </a:lnTo>
                <a:lnTo>
                  <a:pt x="1169043" y="3113590"/>
                </a:lnTo>
                <a:lnTo>
                  <a:pt x="682906" y="3090440"/>
                </a:lnTo>
                <a:lnTo>
                  <a:pt x="659757" y="2257063"/>
                </a:lnTo>
                <a:lnTo>
                  <a:pt x="23149" y="2268638"/>
                </a:lnTo>
                <a:lnTo>
                  <a:pt x="0" y="1354238"/>
                </a:lnTo>
                <a:lnTo>
                  <a:pt x="1840375" y="1215342"/>
                </a:lnTo>
                <a:lnTo>
                  <a:pt x="902825" y="1111170"/>
                </a:lnTo>
                <a:lnTo>
                  <a:pt x="925975" y="243068"/>
                </a:lnTo>
                <a:close/>
              </a:path>
            </a:pathLst>
          </a:custGeom>
          <a:solidFill>
            <a:srgbClr val="0A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1128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nctional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87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2">
            <a:extLst>
              <a:ext uri="{FF2B5EF4-FFF2-40B4-BE49-F238E27FC236}">
                <a16:creationId xmlns:a16="http://schemas.microsoft.com/office/drawing/2014/main" id="{9A652768-8F8E-2C47-95D3-0C7299177F53}"/>
              </a:ext>
            </a:extLst>
          </p:cNvPr>
          <p:cNvSpPr>
            <a:spLocks noChangeAspect="1"/>
          </p:cNvSpPr>
          <p:nvPr userDrawn="1"/>
        </p:nvSpPr>
        <p:spPr>
          <a:xfrm>
            <a:off x="6954718" y="-26112"/>
            <a:ext cx="5253048" cy="6910223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D4CB7279-8E87-E44C-9C8E-3260CD5087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0A2C7B-0045-6F41-AC8E-E350EE76BA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D1A9C2-8FC9-4749-B4B9-EB674B1937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083FC1-1440-C24F-ABD1-FBC9A07D5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2C57B1-D2F7-9D4B-88AA-C600BE49A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080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C52830C-3FA9-ED4D-9976-E30560E89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B346E0-E124-FC44-A930-23FD29B13C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189CED-ACF5-E844-931A-A21A34FDB0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206AA4-8DEA-484A-9BF1-C5128927B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A6DB2C3-8C1D-DB41-85C6-DAEEF16567E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754015" y="1884784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A7225D-B2EF-5B48-84EE-24FF9FD671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54016" y="3987514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963261-338B-0249-82AF-002B60B5D9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4016" y="4469317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37AB292-2125-7A49-B108-4D31CEF6E1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4016" y="5335316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6018440A-882B-A84F-A8F6-071AF8BDDE4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050830" y="191620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06AFF9-D748-EC4F-BA17-D0CF6996FE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50831" y="401893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E694514-8F7D-014F-92BE-36D557001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0831" y="450073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1D5722-A5B2-9C4C-988C-F613C083EE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0831" y="536673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DD3BC9-12F1-4829-85F1-96FE26DC1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6259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09600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Contact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173972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604020202020204" charset="0"/>
                <a:ea typeface="Inter" panose="020B060402020202020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214118-DB8B-4385-B975-43AD40B932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08" y="3839803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3347C5-70C3-468D-BB18-6A0A2409AF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08" y="4321606"/>
            <a:ext cx="2718092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0535C8-812C-4067-84B0-6F7D31601E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608" y="5301905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39992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30F06-9B2C-AA42-A05A-58D2BCB35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130271-6BC1-0047-8B41-3370F681D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Whit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8856" y="-18288"/>
            <a:ext cx="479628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7" y="4509625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58A0A6-A49C-5340-84EF-4921B560B4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123173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7B719-53D8-1C44-8D94-82733EDD2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8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B447-911D-1D4B-9AA2-E9394B1E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4CA1C-AA3E-C745-984B-3BDD6E18B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E7C48F-DBF8-1547-A346-57D60170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42DF48-6307-F44E-9541-E09B320D3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8422-8368-A04D-98E2-16D551728694}"/>
              </a:ext>
            </a:extLst>
          </p:cNvPr>
          <p:cNvSpPr txBox="1"/>
          <p:nvPr userDrawn="1"/>
        </p:nvSpPr>
        <p:spPr>
          <a:xfrm>
            <a:off x="1791093" y="-42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950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ouble_Expressiv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4A16F9-A03D-4942-8164-4AFA6C2896FB}"/>
              </a:ext>
            </a:extLst>
          </p:cNvPr>
          <p:cNvSpPr/>
          <p:nvPr userDrawn="1"/>
        </p:nvSpPr>
        <p:spPr>
          <a:xfrm>
            <a:off x="7931275" y="-214"/>
            <a:ext cx="4260725" cy="6919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75F810-562D-6B45-911F-77C08B67202C}"/>
              </a:ext>
            </a:extLst>
          </p:cNvPr>
          <p:cNvSpPr/>
          <p:nvPr userDrawn="1"/>
        </p:nvSpPr>
        <p:spPr>
          <a:xfrm>
            <a:off x="0" y="-214"/>
            <a:ext cx="6142320" cy="6876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8A8ED8A-9D55-A74D-9226-F6CC2E660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857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728A85-6755-9E44-9130-55B4449BB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CCE98A5-E43F-8B4F-A44B-EB1DF0310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0674" y="-214"/>
            <a:ext cx="8003731" cy="6876825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33" h="25045">
                <a:moveTo>
                  <a:pt x="51833" y="24"/>
                </a:moveTo>
                <a:lnTo>
                  <a:pt x="40519" y="11660"/>
                </a:lnTo>
                <a:lnTo>
                  <a:pt x="44046" y="10757"/>
                </a:lnTo>
                <a:lnTo>
                  <a:pt x="51534" y="14669"/>
                </a:lnTo>
                <a:lnTo>
                  <a:pt x="43956" y="24980"/>
                </a:lnTo>
                <a:lnTo>
                  <a:pt x="4276" y="25045"/>
                </a:lnTo>
                <a:lnTo>
                  <a:pt x="6470" y="20358"/>
                </a:lnTo>
                <a:lnTo>
                  <a:pt x="1681" y="18643"/>
                </a:lnTo>
                <a:lnTo>
                  <a:pt x="8575" y="9817"/>
                </a:lnTo>
                <a:lnTo>
                  <a:pt x="5669" y="10176"/>
                </a:lnTo>
                <a:lnTo>
                  <a:pt x="0" y="5158"/>
                </a:lnTo>
                <a:lnTo>
                  <a:pt x="8964" y="0"/>
                </a:lnTo>
                <a:lnTo>
                  <a:pt x="51833" y="24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r>
              <a:rPr lang="en-US"/>
              <a:t>Add Photo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D75F8C5-1016-4E4F-AD60-9E4D66F25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2929F4E-F7C0-9A49-A53B-559DDEFF83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57" y="949456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038903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xpressiv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F71C82-08E1-A441-B3FE-BD32D56B0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453" y="-19777"/>
            <a:ext cx="468070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6" h="20949">
                <a:moveTo>
                  <a:pt x="29886" y="31"/>
                </a:moveTo>
                <a:lnTo>
                  <a:pt x="21098" y="4282"/>
                </a:lnTo>
                <a:lnTo>
                  <a:pt x="26507" y="8676"/>
                </a:lnTo>
                <a:lnTo>
                  <a:pt x="29351" y="8240"/>
                </a:lnTo>
                <a:lnTo>
                  <a:pt x="22446" y="15612"/>
                </a:lnTo>
                <a:lnTo>
                  <a:pt x="27420" y="16962"/>
                </a:lnTo>
                <a:lnTo>
                  <a:pt x="25107" y="20949"/>
                </a:ln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1BBBAF-AE52-9D47-9B22-E0AC7A6F8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D90DC2-5B5A-7D44-BD54-001C57204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163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A5FE582-9B84-404D-9F6C-E4EBA7094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91267B1-7320-434A-895B-D2F6286DD1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375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23461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Whit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8856" y="-18288"/>
            <a:ext cx="479628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7" y="4509625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58A0A6-A49C-5340-84EF-4921B560B4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123173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Blue_Background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428" y="-19777"/>
            <a:ext cx="4728724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8" y="4509627"/>
            <a:ext cx="4860138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rgbClr val="FFFFFF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CE8F3C-569A-CB47-B388-3563922B68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D91984-CED2-1646-BC9E-37DE27BAE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C3CAC-1553-A44A-84F7-222095320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rgbClr val="0A1733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161761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831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0D5D2E-55F5-41FA-BE12-01FE8DD3CA8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939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bg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5FDFB6-6E9F-4423-A165-48280340495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33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Expressive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1510"/>
            <a:ext cx="876057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2223214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86F57146-685F-E945-A21E-56C3E776F8B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3426" y="2105326"/>
            <a:ext cx="850338" cy="847976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Blue_Background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428" y="-19777"/>
            <a:ext cx="4728724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8" y="4509627"/>
            <a:ext cx="4860138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rgbClr val="FFFFFF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CE8F3C-569A-CB47-B388-3563922B68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D91984-CED2-1646-BC9E-37DE27BAE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C3CAC-1553-A44A-84F7-222095320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rgbClr val="0A1733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161761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nctional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7538" y="-15356"/>
            <a:ext cx="792433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09" y="3422788"/>
            <a:ext cx="3309503" cy="2269613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109" y="2118252"/>
            <a:ext cx="850338" cy="863899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Expressiv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4210"/>
            <a:ext cx="8877530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1830747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54592F-2AE8-4465-A345-EE351F076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2DFD32F-017B-4A20-B03B-3655006CDF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8288" y="2122331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6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Function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227" y="-11707"/>
            <a:ext cx="8100173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55" y="3426437"/>
            <a:ext cx="3122289" cy="1746250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355" y="2091686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6D5E9-84D5-48E1-A3E5-3192709C6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0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11248260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Text Placeholder 14" descr="Cutline goes here&#10;">
            <a:extLst>
              <a:ext uri="{FF2B5EF4-FFF2-40B4-BE49-F238E27FC236}">
                <a16:creationId xmlns:a16="http://schemas.microsoft.com/office/drawing/2014/main" id="{CA91AEA1-ACD0-1141-BC3C-A3490B97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9784910-211B-9F48-9362-71998EE167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55B209-D639-4933-89AA-224B50AB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5545668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027" y="457200"/>
            <a:ext cx="5576841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Text Placeholder 14" descr="Cutline goes here&#10;">
            <a:extLst>
              <a:ext uri="{FF2B5EF4-FFF2-40B4-BE49-F238E27FC236}">
                <a16:creationId xmlns:a16="http://schemas.microsoft.com/office/drawing/2014/main" id="{3AAA104C-EF4E-7C4A-85F7-AD414FC92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8" name="Text Placeholder 14" descr="Cutline goes here&#10;">
            <a:extLst>
              <a:ext uri="{FF2B5EF4-FFF2-40B4-BE49-F238E27FC236}">
                <a16:creationId xmlns:a16="http://schemas.microsoft.com/office/drawing/2014/main" id="{67DBAC4C-4DDC-0A4E-83F1-ADA47915C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6245" y="5787390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DBDD09C-AC8E-BE4C-AAE9-7ADCECF8D3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93A359-5D92-4178-8BFA-59C5F54A5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7450666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0" y="457199"/>
            <a:ext cx="3697296" cy="2616219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5DFAE2-F864-0041-87C8-C86FFE467B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3215304"/>
            <a:ext cx="3697296" cy="281388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Text Placeholder 14" descr="Cutline goes here&#10;">
            <a:extLst>
              <a:ext uri="{FF2B5EF4-FFF2-40B4-BE49-F238E27FC236}">
                <a16:creationId xmlns:a16="http://schemas.microsoft.com/office/drawing/2014/main" id="{F5094E68-6E93-304D-9DC3-9B70251B3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6007775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4" name="Text Placeholder 14" descr="Cutline goes here&#10;">
            <a:extLst>
              <a:ext uri="{FF2B5EF4-FFF2-40B4-BE49-F238E27FC236}">
                <a16:creationId xmlns:a16="http://schemas.microsoft.com/office/drawing/2014/main" id="{C84FC37D-EA9C-D441-9EA9-50EB9E952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5793" y="5771772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8" name="Text Placeholder 14" descr="Cutline goes here&#10;">
            <a:extLst>
              <a:ext uri="{FF2B5EF4-FFF2-40B4-BE49-F238E27FC236}">
                <a16:creationId xmlns:a16="http://schemas.microsoft.com/office/drawing/2014/main" id="{1842D8EF-C713-054F-9849-F4D8837DC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708" y="2808020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6BB8C47-0407-8D4F-A874-E679DD1A2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0C6B2-B844-4615-B844-9BAFF431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F5F214D-C155-6E42-9ED4-A039FFF71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9255" y="-28496"/>
            <a:ext cx="5292615" cy="6914991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1833 w 51833"/>
              <a:gd name="connsiteY0" fmla="*/ 24 h 25045"/>
              <a:gd name="connsiteX1" fmla="*/ 44046 w 51833"/>
              <a:gd name="connsiteY1" fmla="*/ 10757 h 25045"/>
              <a:gd name="connsiteX2" fmla="*/ 51534 w 51833"/>
              <a:gd name="connsiteY2" fmla="*/ 14669 h 25045"/>
              <a:gd name="connsiteX3" fmla="*/ 43956 w 51833"/>
              <a:gd name="connsiteY3" fmla="*/ 24980 h 25045"/>
              <a:gd name="connsiteX4" fmla="*/ 4276 w 51833"/>
              <a:gd name="connsiteY4" fmla="*/ 25045 h 25045"/>
              <a:gd name="connsiteX5" fmla="*/ 6470 w 51833"/>
              <a:gd name="connsiteY5" fmla="*/ 20358 h 25045"/>
              <a:gd name="connsiteX6" fmla="*/ 1681 w 51833"/>
              <a:gd name="connsiteY6" fmla="*/ 18643 h 25045"/>
              <a:gd name="connsiteX7" fmla="*/ 8575 w 51833"/>
              <a:gd name="connsiteY7" fmla="*/ 9817 h 25045"/>
              <a:gd name="connsiteX8" fmla="*/ 5669 w 51833"/>
              <a:gd name="connsiteY8" fmla="*/ 10176 h 25045"/>
              <a:gd name="connsiteX9" fmla="*/ 0 w 51833"/>
              <a:gd name="connsiteY9" fmla="*/ 5158 h 25045"/>
              <a:gd name="connsiteX10" fmla="*/ 8964 w 51833"/>
              <a:gd name="connsiteY10" fmla="*/ 0 h 25045"/>
              <a:gd name="connsiteX11" fmla="*/ 51833 w 51833"/>
              <a:gd name="connsiteY11" fmla="*/ 24 h 25045"/>
              <a:gd name="connsiteX0" fmla="*/ 51833 w 51833"/>
              <a:gd name="connsiteY0" fmla="*/ 24 h 25045"/>
              <a:gd name="connsiteX1" fmla="*/ 51534 w 51833"/>
              <a:gd name="connsiteY1" fmla="*/ 14669 h 25045"/>
              <a:gd name="connsiteX2" fmla="*/ 43956 w 51833"/>
              <a:gd name="connsiteY2" fmla="*/ 24980 h 25045"/>
              <a:gd name="connsiteX3" fmla="*/ 4276 w 51833"/>
              <a:gd name="connsiteY3" fmla="*/ 25045 h 25045"/>
              <a:gd name="connsiteX4" fmla="*/ 6470 w 51833"/>
              <a:gd name="connsiteY4" fmla="*/ 20358 h 25045"/>
              <a:gd name="connsiteX5" fmla="*/ 1681 w 51833"/>
              <a:gd name="connsiteY5" fmla="*/ 18643 h 25045"/>
              <a:gd name="connsiteX6" fmla="*/ 8575 w 51833"/>
              <a:gd name="connsiteY6" fmla="*/ 9817 h 25045"/>
              <a:gd name="connsiteX7" fmla="*/ 5669 w 51833"/>
              <a:gd name="connsiteY7" fmla="*/ 10176 h 25045"/>
              <a:gd name="connsiteX8" fmla="*/ 0 w 51833"/>
              <a:gd name="connsiteY8" fmla="*/ 5158 h 25045"/>
              <a:gd name="connsiteX9" fmla="*/ 8964 w 51833"/>
              <a:gd name="connsiteY9" fmla="*/ 0 h 25045"/>
              <a:gd name="connsiteX10" fmla="*/ 51833 w 51833"/>
              <a:gd name="connsiteY10" fmla="*/ 24 h 25045"/>
              <a:gd name="connsiteX0" fmla="*/ 51833 w 54208"/>
              <a:gd name="connsiteY0" fmla="*/ 24 h 25045"/>
              <a:gd name="connsiteX1" fmla="*/ 43956 w 54208"/>
              <a:gd name="connsiteY1" fmla="*/ 24980 h 25045"/>
              <a:gd name="connsiteX2" fmla="*/ 4276 w 54208"/>
              <a:gd name="connsiteY2" fmla="*/ 25045 h 25045"/>
              <a:gd name="connsiteX3" fmla="*/ 6470 w 54208"/>
              <a:gd name="connsiteY3" fmla="*/ 20358 h 25045"/>
              <a:gd name="connsiteX4" fmla="*/ 1681 w 54208"/>
              <a:gd name="connsiteY4" fmla="*/ 18643 h 25045"/>
              <a:gd name="connsiteX5" fmla="*/ 8575 w 54208"/>
              <a:gd name="connsiteY5" fmla="*/ 9817 h 25045"/>
              <a:gd name="connsiteX6" fmla="*/ 5669 w 54208"/>
              <a:gd name="connsiteY6" fmla="*/ 10176 h 25045"/>
              <a:gd name="connsiteX7" fmla="*/ 0 w 54208"/>
              <a:gd name="connsiteY7" fmla="*/ 5158 h 25045"/>
              <a:gd name="connsiteX8" fmla="*/ 8964 w 54208"/>
              <a:gd name="connsiteY8" fmla="*/ 0 h 25045"/>
              <a:gd name="connsiteX9" fmla="*/ 51833 w 54208"/>
              <a:gd name="connsiteY9" fmla="*/ 24 h 25045"/>
              <a:gd name="connsiteX0" fmla="*/ 51833 w 51833"/>
              <a:gd name="connsiteY0" fmla="*/ 24 h 25045"/>
              <a:gd name="connsiteX1" fmla="*/ 43956 w 51833"/>
              <a:gd name="connsiteY1" fmla="*/ 24980 h 25045"/>
              <a:gd name="connsiteX2" fmla="*/ 4276 w 51833"/>
              <a:gd name="connsiteY2" fmla="*/ 25045 h 25045"/>
              <a:gd name="connsiteX3" fmla="*/ 6470 w 51833"/>
              <a:gd name="connsiteY3" fmla="*/ 20358 h 25045"/>
              <a:gd name="connsiteX4" fmla="*/ 1681 w 51833"/>
              <a:gd name="connsiteY4" fmla="*/ 18643 h 25045"/>
              <a:gd name="connsiteX5" fmla="*/ 8575 w 51833"/>
              <a:gd name="connsiteY5" fmla="*/ 9817 h 25045"/>
              <a:gd name="connsiteX6" fmla="*/ 5669 w 51833"/>
              <a:gd name="connsiteY6" fmla="*/ 10176 h 25045"/>
              <a:gd name="connsiteX7" fmla="*/ 0 w 51833"/>
              <a:gd name="connsiteY7" fmla="*/ 5158 h 25045"/>
              <a:gd name="connsiteX8" fmla="*/ 8964 w 51833"/>
              <a:gd name="connsiteY8" fmla="*/ 0 h 25045"/>
              <a:gd name="connsiteX9" fmla="*/ 51833 w 51833"/>
              <a:gd name="connsiteY9" fmla="*/ 24 h 25045"/>
              <a:gd name="connsiteX0" fmla="*/ 51833 w 57415"/>
              <a:gd name="connsiteY0" fmla="*/ 24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8575 w 57415"/>
              <a:gd name="connsiteY5" fmla="*/ 9817 h 25045"/>
              <a:gd name="connsiteX6" fmla="*/ 5669 w 57415"/>
              <a:gd name="connsiteY6" fmla="*/ 10176 h 25045"/>
              <a:gd name="connsiteX7" fmla="*/ 0 w 57415"/>
              <a:gd name="connsiteY7" fmla="*/ 5158 h 25045"/>
              <a:gd name="connsiteX8" fmla="*/ 8964 w 57415"/>
              <a:gd name="connsiteY8" fmla="*/ 0 h 25045"/>
              <a:gd name="connsiteX9" fmla="*/ 51833 w 57415"/>
              <a:gd name="connsiteY9" fmla="*/ 24 h 25045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8964 w 57415"/>
              <a:gd name="connsiteY8" fmla="*/ 178 h 25223"/>
              <a:gd name="connsiteX9" fmla="*/ 57396 w 57415"/>
              <a:gd name="connsiteY9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4470 w 57415"/>
              <a:gd name="connsiteY8" fmla="*/ 2616 h 25223"/>
              <a:gd name="connsiteX9" fmla="*/ 8964 w 57415"/>
              <a:gd name="connsiteY9" fmla="*/ 178 h 25223"/>
              <a:gd name="connsiteX10" fmla="*/ 57396 w 57415"/>
              <a:gd name="connsiteY10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2762 w 57415"/>
              <a:gd name="connsiteY7" fmla="*/ 7932 h 25223"/>
              <a:gd name="connsiteX8" fmla="*/ 0 w 57415"/>
              <a:gd name="connsiteY8" fmla="*/ 5336 h 25223"/>
              <a:gd name="connsiteX9" fmla="*/ 4470 w 57415"/>
              <a:gd name="connsiteY9" fmla="*/ 2616 h 25223"/>
              <a:gd name="connsiteX10" fmla="*/ 8964 w 57415"/>
              <a:gd name="connsiteY10" fmla="*/ 178 h 25223"/>
              <a:gd name="connsiteX11" fmla="*/ 57396 w 57415"/>
              <a:gd name="connsiteY11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19841 w 57415"/>
              <a:gd name="connsiteY11" fmla="*/ 2591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29328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60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4926 w 57415"/>
              <a:gd name="connsiteY5" fmla="*/ 14222 h 25045"/>
              <a:gd name="connsiteX6" fmla="*/ 8575 w 57415"/>
              <a:gd name="connsiteY6" fmla="*/ 9817 h 25045"/>
              <a:gd name="connsiteX7" fmla="*/ 5669 w 57415"/>
              <a:gd name="connsiteY7" fmla="*/ 10176 h 25045"/>
              <a:gd name="connsiteX8" fmla="*/ 2762 w 57415"/>
              <a:gd name="connsiteY8" fmla="*/ 7754 h 25045"/>
              <a:gd name="connsiteX9" fmla="*/ 0 w 57415"/>
              <a:gd name="connsiteY9" fmla="*/ 5158 h 25045"/>
              <a:gd name="connsiteX10" fmla="*/ 4470 w 57415"/>
              <a:gd name="connsiteY10" fmla="*/ 2438 h 25045"/>
              <a:gd name="connsiteX11" fmla="*/ 29328 w 57415"/>
              <a:gd name="connsiteY11" fmla="*/ 0 h 25045"/>
              <a:gd name="connsiteX12" fmla="*/ 57396 w 57415"/>
              <a:gd name="connsiteY12" fmla="*/ 60 h 25045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4470 w 57415"/>
              <a:gd name="connsiteY10" fmla="*/ 2582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3021 w 57415"/>
              <a:gd name="connsiteY10" fmla="*/ 655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35227 w 57415"/>
              <a:gd name="connsiteY10" fmla="*/ 621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9245 w 57415"/>
              <a:gd name="connsiteY10" fmla="*/ 4893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28915 w 55754"/>
              <a:gd name="connsiteY9" fmla="*/ 791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3991 w 55754"/>
              <a:gd name="connsiteY9" fmla="*/ 4317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4958 w 55754"/>
              <a:gd name="connsiteY9" fmla="*/ 7681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744 w 55754"/>
              <a:gd name="connsiteY9" fmla="*/ 458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107 w 55754"/>
              <a:gd name="connsiteY9" fmla="*/ 5778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228 w 55754"/>
              <a:gd name="connsiteY9" fmla="*/ 547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486 w 55754"/>
              <a:gd name="connsiteY11" fmla="*/ 42 h 25189"/>
              <a:gd name="connsiteX12" fmla="*/ 55735 w 55754"/>
              <a:gd name="connsiteY12" fmla="*/ 0 h 25189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4008 w 55754"/>
              <a:gd name="connsiteY7" fmla="*/ 10346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18450 w 55754"/>
              <a:gd name="connsiteY7" fmla="*/ 10890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7937 w 55754"/>
              <a:gd name="connsiteY7" fmla="*/ 9972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3103 w 55754"/>
              <a:gd name="connsiteY7" fmla="*/ 12691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2257 w 55754"/>
              <a:gd name="connsiteY7" fmla="*/ 12147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809 w 55828"/>
              <a:gd name="connsiteY0" fmla="*/ 26 h 25215"/>
              <a:gd name="connsiteX1" fmla="*/ 55828 w 55828"/>
              <a:gd name="connsiteY1" fmla="*/ 25184 h 25215"/>
              <a:gd name="connsiteX2" fmla="*/ 2689 w 55828"/>
              <a:gd name="connsiteY2" fmla="*/ 25215 h 25215"/>
              <a:gd name="connsiteX3" fmla="*/ 4883 w 55828"/>
              <a:gd name="connsiteY3" fmla="*/ 20528 h 25215"/>
              <a:gd name="connsiteX4" fmla="*/ 94 w 55828"/>
              <a:gd name="connsiteY4" fmla="*/ 18813 h 25215"/>
              <a:gd name="connsiteX5" fmla="*/ 3339 w 55828"/>
              <a:gd name="connsiteY5" fmla="*/ 14392 h 25215"/>
              <a:gd name="connsiteX6" fmla="*/ 20886 w 55828"/>
              <a:gd name="connsiteY6" fmla="*/ 15594 h 25215"/>
              <a:gd name="connsiteX7" fmla="*/ 22331 w 55828"/>
              <a:gd name="connsiteY7" fmla="*/ 12147 h 25215"/>
              <a:gd name="connsiteX8" fmla="*/ 22264 w 55828"/>
              <a:gd name="connsiteY8" fmla="*/ 5987 h 25215"/>
              <a:gd name="connsiteX9" fmla="*/ 32495 w 55828"/>
              <a:gd name="connsiteY9" fmla="*/ 5430 h 25215"/>
              <a:gd name="connsiteX10" fmla="*/ 27658 w 55828"/>
              <a:gd name="connsiteY10" fmla="*/ 4919 h 25215"/>
              <a:gd name="connsiteX11" fmla="*/ 27681 w 55828"/>
              <a:gd name="connsiteY11" fmla="*/ 0 h 25215"/>
              <a:gd name="connsiteX12" fmla="*/ 55809 w 55828"/>
              <a:gd name="connsiteY12" fmla="*/ 26 h 25215"/>
              <a:gd name="connsiteX0" fmla="*/ 56520 w 56539"/>
              <a:gd name="connsiteY0" fmla="*/ 26 h 25215"/>
              <a:gd name="connsiteX1" fmla="*/ 56539 w 56539"/>
              <a:gd name="connsiteY1" fmla="*/ 25184 h 25215"/>
              <a:gd name="connsiteX2" fmla="*/ 3400 w 56539"/>
              <a:gd name="connsiteY2" fmla="*/ 25215 h 25215"/>
              <a:gd name="connsiteX3" fmla="*/ 5594 w 56539"/>
              <a:gd name="connsiteY3" fmla="*/ 20528 h 25215"/>
              <a:gd name="connsiteX4" fmla="*/ 805 w 56539"/>
              <a:gd name="connsiteY4" fmla="*/ 18813 h 25215"/>
              <a:gd name="connsiteX5" fmla="*/ 4050 w 56539"/>
              <a:gd name="connsiteY5" fmla="*/ 14392 h 25215"/>
              <a:gd name="connsiteX6" fmla="*/ 38033 w 56539"/>
              <a:gd name="connsiteY6" fmla="*/ 15050 h 25215"/>
              <a:gd name="connsiteX7" fmla="*/ 23042 w 56539"/>
              <a:gd name="connsiteY7" fmla="*/ 12147 h 25215"/>
              <a:gd name="connsiteX8" fmla="*/ 22975 w 56539"/>
              <a:gd name="connsiteY8" fmla="*/ 5987 h 25215"/>
              <a:gd name="connsiteX9" fmla="*/ 33206 w 56539"/>
              <a:gd name="connsiteY9" fmla="*/ 5430 h 25215"/>
              <a:gd name="connsiteX10" fmla="*/ 28369 w 56539"/>
              <a:gd name="connsiteY10" fmla="*/ 4919 h 25215"/>
              <a:gd name="connsiteX11" fmla="*/ 28392 w 56539"/>
              <a:gd name="connsiteY11" fmla="*/ 0 h 25215"/>
              <a:gd name="connsiteX12" fmla="*/ 56520 w 56539"/>
              <a:gd name="connsiteY12" fmla="*/ 26 h 25215"/>
              <a:gd name="connsiteX0" fmla="*/ 56474 w 56493"/>
              <a:gd name="connsiteY0" fmla="*/ 26 h 25215"/>
              <a:gd name="connsiteX1" fmla="*/ 56493 w 56493"/>
              <a:gd name="connsiteY1" fmla="*/ 25184 h 25215"/>
              <a:gd name="connsiteX2" fmla="*/ 3354 w 56493"/>
              <a:gd name="connsiteY2" fmla="*/ 25215 h 25215"/>
              <a:gd name="connsiteX3" fmla="*/ 5548 w 56493"/>
              <a:gd name="connsiteY3" fmla="*/ 20528 h 25215"/>
              <a:gd name="connsiteX4" fmla="*/ 759 w 56493"/>
              <a:gd name="connsiteY4" fmla="*/ 18813 h 25215"/>
              <a:gd name="connsiteX5" fmla="*/ 4004 w 56493"/>
              <a:gd name="connsiteY5" fmla="*/ 14392 h 25215"/>
              <a:gd name="connsiteX6" fmla="*/ 37201 w 56493"/>
              <a:gd name="connsiteY6" fmla="*/ 12569 h 25215"/>
              <a:gd name="connsiteX7" fmla="*/ 22996 w 56493"/>
              <a:gd name="connsiteY7" fmla="*/ 12147 h 25215"/>
              <a:gd name="connsiteX8" fmla="*/ 22929 w 56493"/>
              <a:gd name="connsiteY8" fmla="*/ 5987 h 25215"/>
              <a:gd name="connsiteX9" fmla="*/ 33160 w 56493"/>
              <a:gd name="connsiteY9" fmla="*/ 5430 h 25215"/>
              <a:gd name="connsiteX10" fmla="*/ 28323 w 56493"/>
              <a:gd name="connsiteY10" fmla="*/ 4919 h 25215"/>
              <a:gd name="connsiteX11" fmla="*/ 28346 w 56493"/>
              <a:gd name="connsiteY11" fmla="*/ 0 h 25215"/>
              <a:gd name="connsiteX12" fmla="*/ 56474 w 56493"/>
              <a:gd name="connsiteY12" fmla="*/ 26 h 25215"/>
              <a:gd name="connsiteX0" fmla="*/ 56556 w 56575"/>
              <a:gd name="connsiteY0" fmla="*/ 26 h 25215"/>
              <a:gd name="connsiteX1" fmla="*/ 56575 w 56575"/>
              <a:gd name="connsiteY1" fmla="*/ 25184 h 25215"/>
              <a:gd name="connsiteX2" fmla="*/ 3436 w 56575"/>
              <a:gd name="connsiteY2" fmla="*/ 25215 h 25215"/>
              <a:gd name="connsiteX3" fmla="*/ 5630 w 56575"/>
              <a:gd name="connsiteY3" fmla="*/ 20528 h 25215"/>
              <a:gd name="connsiteX4" fmla="*/ 841 w 56575"/>
              <a:gd name="connsiteY4" fmla="*/ 18813 h 25215"/>
              <a:gd name="connsiteX5" fmla="*/ 4086 w 56575"/>
              <a:gd name="connsiteY5" fmla="*/ 14392 h 25215"/>
              <a:gd name="connsiteX6" fmla="*/ 38673 w 56575"/>
              <a:gd name="connsiteY6" fmla="*/ 13419 h 25215"/>
              <a:gd name="connsiteX7" fmla="*/ 23078 w 56575"/>
              <a:gd name="connsiteY7" fmla="*/ 12147 h 25215"/>
              <a:gd name="connsiteX8" fmla="*/ 23011 w 56575"/>
              <a:gd name="connsiteY8" fmla="*/ 5987 h 25215"/>
              <a:gd name="connsiteX9" fmla="*/ 33242 w 56575"/>
              <a:gd name="connsiteY9" fmla="*/ 5430 h 25215"/>
              <a:gd name="connsiteX10" fmla="*/ 28405 w 56575"/>
              <a:gd name="connsiteY10" fmla="*/ 4919 h 25215"/>
              <a:gd name="connsiteX11" fmla="*/ 28428 w 56575"/>
              <a:gd name="connsiteY11" fmla="*/ 0 h 25215"/>
              <a:gd name="connsiteX12" fmla="*/ 56556 w 56575"/>
              <a:gd name="connsiteY12" fmla="*/ 26 h 25215"/>
              <a:gd name="connsiteX0" fmla="*/ 56563 w 56582"/>
              <a:gd name="connsiteY0" fmla="*/ 26 h 25215"/>
              <a:gd name="connsiteX1" fmla="*/ 56582 w 56582"/>
              <a:gd name="connsiteY1" fmla="*/ 25184 h 25215"/>
              <a:gd name="connsiteX2" fmla="*/ 3443 w 56582"/>
              <a:gd name="connsiteY2" fmla="*/ 25215 h 25215"/>
              <a:gd name="connsiteX3" fmla="*/ 5637 w 56582"/>
              <a:gd name="connsiteY3" fmla="*/ 20528 h 25215"/>
              <a:gd name="connsiteX4" fmla="*/ 848 w 56582"/>
              <a:gd name="connsiteY4" fmla="*/ 18813 h 25215"/>
              <a:gd name="connsiteX5" fmla="*/ 4093 w 56582"/>
              <a:gd name="connsiteY5" fmla="*/ 14392 h 25215"/>
              <a:gd name="connsiteX6" fmla="*/ 38801 w 56582"/>
              <a:gd name="connsiteY6" fmla="*/ 12773 h 25215"/>
              <a:gd name="connsiteX7" fmla="*/ 23085 w 56582"/>
              <a:gd name="connsiteY7" fmla="*/ 12147 h 25215"/>
              <a:gd name="connsiteX8" fmla="*/ 23018 w 56582"/>
              <a:gd name="connsiteY8" fmla="*/ 5987 h 25215"/>
              <a:gd name="connsiteX9" fmla="*/ 33249 w 56582"/>
              <a:gd name="connsiteY9" fmla="*/ 5430 h 25215"/>
              <a:gd name="connsiteX10" fmla="*/ 28412 w 56582"/>
              <a:gd name="connsiteY10" fmla="*/ 4919 h 25215"/>
              <a:gd name="connsiteX11" fmla="*/ 28435 w 56582"/>
              <a:gd name="connsiteY11" fmla="*/ 0 h 25215"/>
              <a:gd name="connsiteX12" fmla="*/ 56563 w 56582"/>
              <a:gd name="connsiteY12" fmla="*/ 26 h 25215"/>
              <a:gd name="connsiteX0" fmla="*/ 56285 w 56304"/>
              <a:gd name="connsiteY0" fmla="*/ 26 h 25215"/>
              <a:gd name="connsiteX1" fmla="*/ 56304 w 56304"/>
              <a:gd name="connsiteY1" fmla="*/ 25184 h 25215"/>
              <a:gd name="connsiteX2" fmla="*/ 3165 w 56304"/>
              <a:gd name="connsiteY2" fmla="*/ 25215 h 25215"/>
              <a:gd name="connsiteX3" fmla="*/ 5359 w 56304"/>
              <a:gd name="connsiteY3" fmla="*/ 20528 h 25215"/>
              <a:gd name="connsiteX4" fmla="*/ 570 w 56304"/>
              <a:gd name="connsiteY4" fmla="*/ 18813 h 25215"/>
              <a:gd name="connsiteX5" fmla="*/ 3815 w 56304"/>
              <a:gd name="connsiteY5" fmla="*/ 14392 h 25215"/>
              <a:gd name="connsiteX6" fmla="*/ 33689 w 56304"/>
              <a:gd name="connsiteY6" fmla="*/ 12807 h 25215"/>
              <a:gd name="connsiteX7" fmla="*/ 22807 w 56304"/>
              <a:gd name="connsiteY7" fmla="*/ 12147 h 25215"/>
              <a:gd name="connsiteX8" fmla="*/ 22740 w 56304"/>
              <a:gd name="connsiteY8" fmla="*/ 5987 h 25215"/>
              <a:gd name="connsiteX9" fmla="*/ 32971 w 56304"/>
              <a:gd name="connsiteY9" fmla="*/ 5430 h 25215"/>
              <a:gd name="connsiteX10" fmla="*/ 28134 w 56304"/>
              <a:gd name="connsiteY10" fmla="*/ 4919 h 25215"/>
              <a:gd name="connsiteX11" fmla="*/ 28157 w 56304"/>
              <a:gd name="connsiteY11" fmla="*/ 0 h 25215"/>
              <a:gd name="connsiteX12" fmla="*/ 56285 w 56304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2222 w 55737"/>
              <a:gd name="connsiteY5" fmla="*/ 18028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6089 w 55737"/>
              <a:gd name="connsiteY5" fmla="*/ 13440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33540 w 53139"/>
              <a:gd name="connsiteY4" fmla="*/ 17726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6047 w 53139"/>
              <a:gd name="connsiteY4" fmla="*/ 19561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6667 w 53139"/>
              <a:gd name="connsiteY3" fmla="*/ 21174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833 w 53139"/>
              <a:gd name="connsiteY3" fmla="*/ 19135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3991 w 33564"/>
              <a:gd name="connsiteY2" fmla="*/ 24841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5021 h 25184"/>
              <a:gd name="connsiteX11" fmla="*/ 5417 w 33564"/>
              <a:gd name="connsiteY11" fmla="*/ 0 h 25184"/>
              <a:gd name="connsiteX12" fmla="*/ 33545 w 33564"/>
              <a:gd name="connsiteY12" fmla="*/ 26 h 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64" h="25184">
                <a:moveTo>
                  <a:pt x="33545" y="26"/>
                </a:moveTo>
                <a:cubicBezTo>
                  <a:pt x="33551" y="8423"/>
                  <a:pt x="33558" y="16787"/>
                  <a:pt x="33564" y="25184"/>
                </a:cubicBezTo>
                <a:lnTo>
                  <a:pt x="2359" y="25113"/>
                </a:lnTo>
                <a:cubicBezTo>
                  <a:pt x="2325" y="23120"/>
                  <a:pt x="2292" y="21128"/>
                  <a:pt x="2258" y="19135"/>
                </a:cubicBezTo>
                <a:lnTo>
                  <a:pt x="4055" y="19085"/>
                </a:lnTo>
                <a:cubicBezTo>
                  <a:pt x="4009" y="17203"/>
                  <a:pt x="3962" y="15322"/>
                  <a:pt x="3916" y="13440"/>
                </a:cubicBezTo>
                <a:lnTo>
                  <a:pt x="10949" y="12807"/>
                </a:lnTo>
                <a:lnTo>
                  <a:pt x="67" y="12147"/>
                </a:lnTo>
                <a:cubicBezTo>
                  <a:pt x="45" y="10094"/>
                  <a:pt x="22" y="8040"/>
                  <a:pt x="0" y="5987"/>
                </a:cubicBezTo>
                <a:lnTo>
                  <a:pt x="10231" y="5430"/>
                </a:lnTo>
                <a:lnTo>
                  <a:pt x="5394" y="5021"/>
                </a:lnTo>
                <a:cubicBezTo>
                  <a:pt x="5422" y="3438"/>
                  <a:pt x="5389" y="1583"/>
                  <a:pt x="5417" y="0"/>
                </a:cubicBezTo>
                <a:lnTo>
                  <a:pt x="33545" y="26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44A79-E927-994C-A5D9-D11FD1A7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D46-3047-B048-BA03-D56307B7F1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0D91F-ED76-7B4D-9AAF-819059539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8256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nctiona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73508E-962C-F64E-A55D-CD6412DBC4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6600" y="-9144"/>
            <a:ext cx="521527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3D6A1-169F-A842-8224-6C7D5F64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58981C-038A-764E-B494-8709C7447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1101C7-39DE-F042-B939-3D27F7FF5A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4168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B13B76-E3A6-EF4C-9E0F-8AB1C427D7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8002" y="1981200"/>
            <a:ext cx="5266798" cy="3195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844 w 54677"/>
              <a:gd name="connsiteY10" fmla="*/ 5134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6 w 54677"/>
              <a:gd name="connsiteY10" fmla="*/ 6077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60925 w 60925"/>
              <a:gd name="connsiteY0" fmla="*/ 0 h 25021"/>
              <a:gd name="connsiteX1" fmla="*/ 49611 w 60925"/>
              <a:gd name="connsiteY1" fmla="*/ 11636 h 25021"/>
              <a:gd name="connsiteX2" fmla="*/ 53138 w 60925"/>
              <a:gd name="connsiteY2" fmla="*/ 10733 h 25021"/>
              <a:gd name="connsiteX3" fmla="*/ 60626 w 60925"/>
              <a:gd name="connsiteY3" fmla="*/ 14645 h 25021"/>
              <a:gd name="connsiteX4" fmla="*/ 53048 w 60925"/>
              <a:gd name="connsiteY4" fmla="*/ 24956 h 25021"/>
              <a:gd name="connsiteX5" fmla="*/ 13368 w 60925"/>
              <a:gd name="connsiteY5" fmla="*/ 25021 h 25021"/>
              <a:gd name="connsiteX6" fmla="*/ 15562 w 60925"/>
              <a:gd name="connsiteY6" fmla="*/ 20334 h 25021"/>
              <a:gd name="connsiteX7" fmla="*/ 10773 w 60925"/>
              <a:gd name="connsiteY7" fmla="*/ 18619 h 25021"/>
              <a:gd name="connsiteX8" fmla="*/ 17667 w 60925"/>
              <a:gd name="connsiteY8" fmla="*/ 9793 h 25021"/>
              <a:gd name="connsiteX9" fmla="*/ 0 w 60925"/>
              <a:gd name="connsiteY9" fmla="*/ 6303 h 25021"/>
              <a:gd name="connsiteX10" fmla="*/ 6274 w 60925"/>
              <a:gd name="connsiteY10" fmla="*/ 6077 h 25021"/>
              <a:gd name="connsiteX11" fmla="*/ 6248 w 60925"/>
              <a:gd name="connsiteY11" fmla="*/ 1410 h 25021"/>
              <a:gd name="connsiteX12" fmla="*/ 60925 w 60925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0819 w 60971"/>
              <a:gd name="connsiteY7" fmla="*/ 18619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3301 w 60971"/>
              <a:gd name="connsiteY7" fmla="*/ 11676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4538 w 60971"/>
              <a:gd name="connsiteY6" fmla="*/ 12410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4625 w 60971"/>
              <a:gd name="connsiteY5" fmla="*/ 16984 h 24956"/>
              <a:gd name="connsiteX6" fmla="*/ 4538 w 60971"/>
              <a:gd name="connsiteY6" fmla="*/ 12410 h 24956"/>
              <a:gd name="connsiteX7" fmla="*/ 12966 w 60971"/>
              <a:gd name="connsiteY7" fmla="*/ 11827 h 24956"/>
              <a:gd name="connsiteX8" fmla="*/ 0 w 60971"/>
              <a:gd name="connsiteY8" fmla="*/ 11265 h 24956"/>
              <a:gd name="connsiteX9" fmla="*/ 46 w 60971"/>
              <a:gd name="connsiteY9" fmla="*/ 6303 h 24956"/>
              <a:gd name="connsiteX10" fmla="*/ 6320 w 60971"/>
              <a:gd name="connsiteY10" fmla="*/ 6077 h 24956"/>
              <a:gd name="connsiteX11" fmla="*/ 6294 w 60971"/>
              <a:gd name="connsiteY11" fmla="*/ 1410 h 24956"/>
              <a:gd name="connsiteX12" fmla="*/ 60971 w 60971"/>
              <a:gd name="connsiteY12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10319 w 60971"/>
              <a:gd name="connsiteY5" fmla="*/ 17949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2402 w 60971"/>
              <a:gd name="connsiteY5" fmla="*/ 17043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2051"/>
              <a:gd name="connsiteX1" fmla="*/ 49657 w 60971"/>
              <a:gd name="connsiteY1" fmla="*/ 11636 h 22051"/>
              <a:gd name="connsiteX2" fmla="*/ 53184 w 60971"/>
              <a:gd name="connsiteY2" fmla="*/ 10733 h 22051"/>
              <a:gd name="connsiteX3" fmla="*/ 60672 w 60971"/>
              <a:gd name="connsiteY3" fmla="*/ 14645 h 22051"/>
              <a:gd name="connsiteX4" fmla="*/ 2707 w 60971"/>
              <a:gd name="connsiteY4" fmla="*/ 22051 h 22051"/>
              <a:gd name="connsiteX5" fmla="*/ 2402 w 60971"/>
              <a:gd name="connsiteY5" fmla="*/ 17043 h 22051"/>
              <a:gd name="connsiteX6" fmla="*/ 4625 w 60971"/>
              <a:gd name="connsiteY6" fmla="*/ 16984 h 22051"/>
              <a:gd name="connsiteX7" fmla="*/ 4538 w 60971"/>
              <a:gd name="connsiteY7" fmla="*/ 12410 h 22051"/>
              <a:gd name="connsiteX8" fmla="*/ 12966 w 60971"/>
              <a:gd name="connsiteY8" fmla="*/ 11827 h 22051"/>
              <a:gd name="connsiteX9" fmla="*/ 0 w 60971"/>
              <a:gd name="connsiteY9" fmla="*/ 11265 h 22051"/>
              <a:gd name="connsiteX10" fmla="*/ 46 w 60971"/>
              <a:gd name="connsiteY10" fmla="*/ 6303 h 22051"/>
              <a:gd name="connsiteX11" fmla="*/ 6320 w 60971"/>
              <a:gd name="connsiteY11" fmla="*/ 6077 h 22051"/>
              <a:gd name="connsiteX12" fmla="*/ 6294 w 60971"/>
              <a:gd name="connsiteY12" fmla="*/ 1410 h 22051"/>
              <a:gd name="connsiteX13" fmla="*/ 60971 w 60971"/>
              <a:gd name="connsiteY13" fmla="*/ 0 h 22051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6110 w 60971"/>
              <a:gd name="connsiteY3" fmla="*/ 22757 h 22757"/>
              <a:gd name="connsiteX4" fmla="*/ 2707 w 60971"/>
              <a:gd name="connsiteY4" fmla="*/ 22051 h 22757"/>
              <a:gd name="connsiteX5" fmla="*/ 2402 w 60971"/>
              <a:gd name="connsiteY5" fmla="*/ 17043 h 22757"/>
              <a:gd name="connsiteX6" fmla="*/ 4625 w 60971"/>
              <a:gd name="connsiteY6" fmla="*/ 16984 h 22757"/>
              <a:gd name="connsiteX7" fmla="*/ 4538 w 60971"/>
              <a:gd name="connsiteY7" fmla="*/ 12410 h 22757"/>
              <a:gd name="connsiteX8" fmla="*/ 12966 w 60971"/>
              <a:gd name="connsiteY8" fmla="*/ 11827 h 22757"/>
              <a:gd name="connsiteX9" fmla="*/ 0 w 60971"/>
              <a:gd name="connsiteY9" fmla="*/ 11265 h 22757"/>
              <a:gd name="connsiteX10" fmla="*/ 46 w 60971"/>
              <a:gd name="connsiteY10" fmla="*/ 6303 h 22757"/>
              <a:gd name="connsiteX11" fmla="*/ 6320 w 60971"/>
              <a:gd name="connsiteY11" fmla="*/ 6077 h 22757"/>
              <a:gd name="connsiteX12" fmla="*/ 6294 w 60971"/>
              <a:gd name="connsiteY12" fmla="*/ 1410 h 22757"/>
              <a:gd name="connsiteX13" fmla="*/ 60971 w 60971"/>
              <a:gd name="connsiteY13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110 w 60971"/>
              <a:gd name="connsiteY4" fmla="*/ 22757 h 22757"/>
              <a:gd name="connsiteX5" fmla="*/ 2707 w 60971"/>
              <a:gd name="connsiteY5" fmla="*/ 22051 h 22757"/>
              <a:gd name="connsiteX6" fmla="*/ 2402 w 60971"/>
              <a:gd name="connsiteY6" fmla="*/ 17043 h 22757"/>
              <a:gd name="connsiteX7" fmla="*/ 4625 w 60971"/>
              <a:gd name="connsiteY7" fmla="*/ 16984 h 22757"/>
              <a:gd name="connsiteX8" fmla="*/ 4538 w 60971"/>
              <a:gd name="connsiteY8" fmla="*/ 12410 h 22757"/>
              <a:gd name="connsiteX9" fmla="*/ 12966 w 60971"/>
              <a:gd name="connsiteY9" fmla="*/ 11827 h 22757"/>
              <a:gd name="connsiteX10" fmla="*/ 0 w 60971"/>
              <a:gd name="connsiteY10" fmla="*/ 11265 h 22757"/>
              <a:gd name="connsiteX11" fmla="*/ 46 w 60971"/>
              <a:gd name="connsiteY11" fmla="*/ 6303 h 22757"/>
              <a:gd name="connsiteX12" fmla="*/ 6320 w 60971"/>
              <a:gd name="connsiteY12" fmla="*/ 6077 h 22757"/>
              <a:gd name="connsiteX13" fmla="*/ 6294 w 60971"/>
              <a:gd name="connsiteY13" fmla="*/ 1410 h 22757"/>
              <a:gd name="connsiteX14" fmla="*/ 60971 w 60971"/>
              <a:gd name="connsiteY14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5003 w 60971"/>
              <a:gd name="connsiteY4" fmla="*/ 19081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211 w 60971"/>
              <a:gd name="connsiteY4" fmla="*/ 20439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6275"/>
              <a:gd name="connsiteY0" fmla="*/ 0 h 22757"/>
              <a:gd name="connsiteX1" fmla="*/ 49657 w 66275"/>
              <a:gd name="connsiteY1" fmla="*/ 11636 h 22757"/>
              <a:gd name="connsiteX2" fmla="*/ 53184 w 66275"/>
              <a:gd name="connsiteY2" fmla="*/ 10733 h 22757"/>
              <a:gd name="connsiteX3" fmla="*/ 66275 w 66275"/>
              <a:gd name="connsiteY3" fmla="*/ 20325 h 22757"/>
              <a:gd name="connsiteX4" fmla="*/ 56211 w 66275"/>
              <a:gd name="connsiteY4" fmla="*/ 20439 h 22757"/>
              <a:gd name="connsiteX5" fmla="*/ 56110 w 66275"/>
              <a:gd name="connsiteY5" fmla="*/ 22757 h 22757"/>
              <a:gd name="connsiteX6" fmla="*/ 2707 w 66275"/>
              <a:gd name="connsiteY6" fmla="*/ 22051 h 22757"/>
              <a:gd name="connsiteX7" fmla="*/ 2402 w 66275"/>
              <a:gd name="connsiteY7" fmla="*/ 17043 h 22757"/>
              <a:gd name="connsiteX8" fmla="*/ 4625 w 66275"/>
              <a:gd name="connsiteY8" fmla="*/ 16984 h 22757"/>
              <a:gd name="connsiteX9" fmla="*/ 4538 w 66275"/>
              <a:gd name="connsiteY9" fmla="*/ 12410 h 22757"/>
              <a:gd name="connsiteX10" fmla="*/ 12966 w 66275"/>
              <a:gd name="connsiteY10" fmla="*/ 11827 h 22757"/>
              <a:gd name="connsiteX11" fmla="*/ 0 w 66275"/>
              <a:gd name="connsiteY11" fmla="*/ 11265 h 22757"/>
              <a:gd name="connsiteX12" fmla="*/ 46 w 66275"/>
              <a:gd name="connsiteY12" fmla="*/ 6303 h 22757"/>
              <a:gd name="connsiteX13" fmla="*/ 6320 w 66275"/>
              <a:gd name="connsiteY13" fmla="*/ 6077 h 22757"/>
              <a:gd name="connsiteX14" fmla="*/ 6294 w 66275"/>
              <a:gd name="connsiteY14" fmla="*/ 1410 h 22757"/>
              <a:gd name="connsiteX15" fmla="*/ 60971 w 66275"/>
              <a:gd name="connsiteY15" fmla="*/ 0 h 22757"/>
              <a:gd name="connsiteX0" fmla="*/ 60971 w 66469"/>
              <a:gd name="connsiteY0" fmla="*/ 0 h 22757"/>
              <a:gd name="connsiteX1" fmla="*/ 49657 w 66469"/>
              <a:gd name="connsiteY1" fmla="*/ 11636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0328 w 66469"/>
              <a:gd name="connsiteY1" fmla="*/ 19748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3213 w 66469"/>
              <a:gd name="connsiteY1" fmla="*/ 14692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3213 w 66469"/>
              <a:gd name="connsiteY2" fmla="*/ 14692 h 22757"/>
              <a:gd name="connsiteX3" fmla="*/ 66469 w 66469"/>
              <a:gd name="connsiteY3" fmla="*/ 15374 h 22757"/>
              <a:gd name="connsiteX4" fmla="*/ 66275 w 66469"/>
              <a:gd name="connsiteY4" fmla="*/ 20325 h 22757"/>
              <a:gd name="connsiteX5" fmla="*/ 56211 w 66469"/>
              <a:gd name="connsiteY5" fmla="*/ 20439 h 22757"/>
              <a:gd name="connsiteX6" fmla="*/ 56110 w 66469"/>
              <a:gd name="connsiteY6" fmla="*/ 22757 h 22757"/>
              <a:gd name="connsiteX7" fmla="*/ 2707 w 66469"/>
              <a:gd name="connsiteY7" fmla="*/ 22051 h 22757"/>
              <a:gd name="connsiteX8" fmla="*/ 2402 w 66469"/>
              <a:gd name="connsiteY8" fmla="*/ 17043 h 22757"/>
              <a:gd name="connsiteX9" fmla="*/ 4625 w 66469"/>
              <a:gd name="connsiteY9" fmla="*/ 16984 h 22757"/>
              <a:gd name="connsiteX10" fmla="*/ 4538 w 66469"/>
              <a:gd name="connsiteY10" fmla="*/ 12410 h 22757"/>
              <a:gd name="connsiteX11" fmla="*/ 12966 w 66469"/>
              <a:gd name="connsiteY11" fmla="*/ 11827 h 22757"/>
              <a:gd name="connsiteX12" fmla="*/ 0 w 66469"/>
              <a:gd name="connsiteY12" fmla="*/ 11265 h 22757"/>
              <a:gd name="connsiteX13" fmla="*/ 46 w 66469"/>
              <a:gd name="connsiteY13" fmla="*/ 6303 h 22757"/>
              <a:gd name="connsiteX14" fmla="*/ 6320 w 66469"/>
              <a:gd name="connsiteY14" fmla="*/ 6077 h 22757"/>
              <a:gd name="connsiteX15" fmla="*/ 6294 w 66469"/>
              <a:gd name="connsiteY15" fmla="*/ 1410 h 22757"/>
              <a:gd name="connsiteX16" fmla="*/ 60971 w 66469"/>
              <a:gd name="connsiteY16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5808 w 66469"/>
              <a:gd name="connsiteY2" fmla="*/ 9497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2920 w 66469"/>
              <a:gd name="connsiteY1" fmla="*/ 9233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1779 w 66469"/>
              <a:gd name="connsiteY1" fmla="*/ 444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5003 w 66469"/>
              <a:gd name="connsiteY1" fmla="*/ 10403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6815 w 66469"/>
              <a:gd name="connsiteY1" fmla="*/ 878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8022 w 66469"/>
              <a:gd name="connsiteY1" fmla="*/ 587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0508 w 66469"/>
              <a:gd name="connsiteY1" fmla="*/ 6101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6815 w 66469"/>
              <a:gd name="connsiteY1" fmla="*/ 519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8894 w 66469"/>
              <a:gd name="connsiteY1" fmla="*/ 2554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0971 w 66469"/>
              <a:gd name="connsiteY0" fmla="*/ 0 h 22757"/>
              <a:gd name="connsiteX1" fmla="*/ 61712 w 66469"/>
              <a:gd name="connsiteY1" fmla="*/ 4969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20 w 66469"/>
              <a:gd name="connsiteY4" fmla="*/ 9158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87 w 66469"/>
              <a:gd name="connsiteY4" fmla="*/ 8969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469" h="22682">
                <a:moveTo>
                  <a:pt x="61374" y="0"/>
                </a:moveTo>
                <a:cubicBezTo>
                  <a:pt x="61487" y="1631"/>
                  <a:pt x="61599" y="3263"/>
                  <a:pt x="61712" y="4894"/>
                </a:cubicBezTo>
                <a:lnTo>
                  <a:pt x="56815" y="5120"/>
                </a:lnTo>
                <a:lnTo>
                  <a:pt x="56815" y="8706"/>
                </a:lnTo>
                <a:lnTo>
                  <a:pt x="62987" y="8969"/>
                </a:lnTo>
                <a:cubicBezTo>
                  <a:pt x="63009" y="10566"/>
                  <a:pt x="62965" y="12353"/>
                  <a:pt x="62987" y="13950"/>
                </a:cubicBezTo>
                <a:lnTo>
                  <a:pt x="53213" y="14617"/>
                </a:lnTo>
                <a:lnTo>
                  <a:pt x="66469" y="15299"/>
                </a:lnTo>
                <a:cubicBezTo>
                  <a:pt x="66404" y="16949"/>
                  <a:pt x="66340" y="18600"/>
                  <a:pt x="66275" y="20250"/>
                </a:cubicBezTo>
                <a:lnTo>
                  <a:pt x="56211" y="20364"/>
                </a:lnTo>
                <a:cubicBezTo>
                  <a:pt x="56177" y="21137"/>
                  <a:pt x="56144" y="21909"/>
                  <a:pt x="56110" y="22682"/>
                </a:cubicBezTo>
                <a:lnTo>
                  <a:pt x="2707" y="21976"/>
                </a:lnTo>
                <a:cubicBezTo>
                  <a:pt x="2605" y="20307"/>
                  <a:pt x="2504" y="18637"/>
                  <a:pt x="2402" y="16968"/>
                </a:cubicBezTo>
                <a:lnTo>
                  <a:pt x="4625" y="16909"/>
                </a:lnTo>
                <a:cubicBezTo>
                  <a:pt x="4596" y="15384"/>
                  <a:pt x="4567" y="13860"/>
                  <a:pt x="4538" y="12335"/>
                </a:cubicBezTo>
                <a:lnTo>
                  <a:pt x="12966" y="11752"/>
                </a:lnTo>
                <a:lnTo>
                  <a:pt x="0" y="11190"/>
                </a:lnTo>
                <a:cubicBezTo>
                  <a:pt x="15" y="9536"/>
                  <a:pt x="31" y="7882"/>
                  <a:pt x="46" y="6228"/>
                </a:cubicBezTo>
                <a:lnTo>
                  <a:pt x="6320" y="6002"/>
                </a:lnTo>
                <a:cubicBezTo>
                  <a:pt x="6311" y="4446"/>
                  <a:pt x="6303" y="2891"/>
                  <a:pt x="6294" y="1335"/>
                </a:cubicBezTo>
                <a:lnTo>
                  <a:pt x="61374" y="0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35B00D-F2FF-7347-9F5D-3107E69E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E51E17-F499-2E41-BA51-DA2D36A3D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6402FD-49AF-CA4E-952D-D0A632097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475159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4B44-03C7-E248-B26B-A777F0ECE7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7025D-41DB-704B-B844-235701DCA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C3682F7-C45D-C442-A025-835C9124D9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824D8-7331-1340-A142-5D8FA6ACC8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07AE8B-AC7D-EE41-AB56-2DCAE5526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CD2518-887D-254D-8C7A-9998DEEDE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</p:spTree>
    <p:extLst>
      <p:ext uri="{BB962C8B-B14F-4D97-AF65-F5344CB8AC3E}">
        <p14:creationId xmlns:p14="http://schemas.microsoft.com/office/powerpoint/2010/main" val="311994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831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0D5D2E-55F5-41FA-BE12-01FE8DD3CA8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939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Plai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11CA9-998B-8D4F-AB09-F379E39941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26F0C-59D3-284C-B6BF-4AEF600C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48E51-B62D-8F42-AF4F-4BD30CD63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21A0D5-EF01-BE4A-BA12-E248CE965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7079B-80A6-0D4E-A181-4554EE137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90694D6-DFE4-FC4E-832C-0B4BAF8CB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7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858099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9305854-CACB-FF4C-A7F0-DB139113EA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96000" y="1227746"/>
            <a:ext cx="5600700" cy="4419600"/>
          </a:xfrm>
        </p:spPr>
        <p:txBody>
          <a:bodyPr anchor="ctr"/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C66EE-D9BD-D34E-8432-D7666F027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A437020-0E93-C140-8025-5454FDF6FF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1EF4B-18B5-BC48-956F-92DE7FEBC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70992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ic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75158" y="471638"/>
            <a:ext cx="5947234" cy="5735525"/>
          </a:xfrm>
          <a:solidFill>
            <a:schemeClr val="bg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Icon/Graphic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E3CE50-3AC9-B846-884D-60CFA7228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103616-3134-7849-9820-98D6B28C90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159131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407595"/>
            <a:ext cx="10325100" cy="369737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rgbClr val="0A1733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C4BF3B-48C4-F24C-B6A7-80B2CB46C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65894"/>
            <a:ext cx="5562600" cy="34759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3AFDE4-87FC-804B-9F89-52CF5B16D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34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JM_Icons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3A1DFD-A172-094E-805E-DAE7123D3E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81ADC34-48AF-D549-90AC-4BC25A932F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531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5119E50-0E25-0648-A663-08842C0C2F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5346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FB264CD-01AE-7443-8C4C-B68317CDE5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1594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7AA1-6061-304D-9003-2AB1D1110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855048-19BD-1A45-9A8F-839BE789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064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79621AE-769A-244C-9C17-FF5437692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3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34309E-1133-9040-A434-519343220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346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645D640-853F-DD44-8007-314BE7F6D9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16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BE634-8340-46BA-9F0E-102F3465823B}"/>
              </a:ext>
            </a:extLst>
          </p:cNvPr>
          <p:cNvSpPr txBox="1">
            <a:spLocks/>
          </p:cNvSpPr>
          <p:nvPr userDrawn="1"/>
        </p:nvSpPr>
        <p:spPr>
          <a:xfrm>
            <a:off x="457200" y="1322346"/>
            <a:ext cx="3431406" cy="5160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5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Expressiv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C5FFC05-FAA6-9C43-BF30-DE12D0FDAAA4}"/>
              </a:ext>
            </a:extLst>
          </p:cNvPr>
          <p:cNvSpPr/>
          <p:nvPr userDrawn="1"/>
        </p:nvSpPr>
        <p:spPr>
          <a:xfrm>
            <a:off x="2338086" y="439838"/>
            <a:ext cx="7743463" cy="5821655"/>
          </a:xfrm>
          <a:custGeom>
            <a:avLst/>
            <a:gdLst>
              <a:gd name="connsiteX0" fmla="*/ 925975 w 7743463"/>
              <a:gd name="connsiteY0" fmla="*/ 243068 h 6018835"/>
              <a:gd name="connsiteX1" fmla="*/ 5578998 w 7743463"/>
              <a:gd name="connsiteY1" fmla="*/ 0 h 6018835"/>
              <a:gd name="connsiteX2" fmla="*/ 5648446 w 7743463"/>
              <a:gd name="connsiteY2" fmla="*/ 682906 h 6018835"/>
              <a:gd name="connsiteX3" fmla="*/ 7349924 w 7743463"/>
              <a:gd name="connsiteY3" fmla="*/ 821803 h 6018835"/>
              <a:gd name="connsiteX4" fmla="*/ 7326775 w 7743463"/>
              <a:gd name="connsiteY4" fmla="*/ 1759352 h 6018835"/>
              <a:gd name="connsiteX5" fmla="*/ 6944810 w 7743463"/>
              <a:gd name="connsiteY5" fmla="*/ 1794076 h 6018835"/>
              <a:gd name="connsiteX6" fmla="*/ 6991109 w 7743463"/>
              <a:gd name="connsiteY6" fmla="*/ 2349661 h 6018835"/>
              <a:gd name="connsiteX7" fmla="*/ 6597570 w 7743463"/>
              <a:gd name="connsiteY7" fmla="*/ 2453833 h 6018835"/>
              <a:gd name="connsiteX8" fmla="*/ 7743463 w 7743463"/>
              <a:gd name="connsiteY8" fmla="*/ 2488557 h 6018835"/>
              <a:gd name="connsiteX9" fmla="*/ 7697165 w 7743463"/>
              <a:gd name="connsiteY9" fmla="*/ 3402957 h 6018835"/>
              <a:gd name="connsiteX10" fmla="*/ 7303625 w 7743463"/>
              <a:gd name="connsiteY10" fmla="*/ 3437681 h 6018835"/>
              <a:gd name="connsiteX11" fmla="*/ 7326775 w 7743463"/>
              <a:gd name="connsiteY11" fmla="*/ 4143737 h 6018835"/>
              <a:gd name="connsiteX12" fmla="*/ 6609144 w 7743463"/>
              <a:gd name="connsiteY12" fmla="*/ 4213185 h 6018835"/>
              <a:gd name="connsiteX13" fmla="*/ 7048982 w 7743463"/>
              <a:gd name="connsiteY13" fmla="*/ 4328932 h 6018835"/>
              <a:gd name="connsiteX14" fmla="*/ 7037408 w 7743463"/>
              <a:gd name="connsiteY14" fmla="*/ 5208608 h 6018835"/>
              <a:gd name="connsiteX15" fmla="*/ 6250329 w 7743463"/>
              <a:gd name="connsiteY15" fmla="*/ 5243332 h 6018835"/>
              <a:gd name="connsiteX16" fmla="*/ 6250329 w 7743463"/>
              <a:gd name="connsiteY16" fmla="*/ 6018835 h 6018835"/>
              <a:gd name="connsiteX17" fmla="*/ 613458 w 7743463"/>
              <a:gd name="connsiteY17" fmla="*/ 5717894 h 6018835"/>
              <a:gd name="connsiteX18" fmla="*/ 590309 w 7743463"/>
              <a:gd name="connsiteY18" fmla="*/ 4826643 h 6018835"/>
              <a:gd name="connsiteX19" fmla="*/ 1759352 w 7743463"/>
              <a:gd name="connsiteY19" fmla="*/ 4734046 h 6018835"/>
              <a:gd name="connsiteX20" fmla="*/ 1145894 w 7743463"/>
              <a:gd name="connsiteY20" fmla="*/ 4641448 h 6018835"/>
              <a:gd name="connsiteX21" fmla="*/ 1122744 w 7743463"/>
              <a:gd name="connsiteY21" fmla="*/ 4132162 h 6018835"/>
              <a:gd name="connsiteX22" fmla="*/ 405114 w 7743463"/>
              <a:gd name="connsiteY22" fmla="*/ 4132162 h 6018835"/>
              <a:gd name="connsiteX23" fmla="*/ 393539 w 7743463"/>
              <a:gd name="connsiteY23" fmla="*/ 3252486 h 6018835"/>
              <a:gd name="connsiteX24" fmla="*/ 1169043 w 7743463"/>
              <a:gd name="connsiteY24" fmla="*/ 3113590 h 6018835"/>
              <a:gd name="connsiteX25" fmla="*/ 682906 w 7743463"/>
              <a:gd name="connsiteY25" fmla="*/ 3090440 h 6018835"/>
              <a:gd name="connsiteX26" fmla="*/ 659757 w 7743463"/>
              <a:gd name="connsiteY26" fmla="*/ 2257063 h 6018835"/>
              <a:gd name="connsiteX27" fmla="*/ 23149 w 7743463"/>
              <a:gd name="connsiteY27" fmla="*/ 2268638 h 6018835"/>
              <a:gd name="connsiteX28" fmla="*/ 0 w 7743463"/>
              <a:gd name="connsiteY28" fmla="*/ 1354238 h 6018835"/>
              <a:gd name="connsiteX29" fmla="*/ 1840375 w 7743463"/>
              <a:gd name="connsiteY29" fmla="*/ 1215342 h 6018835"/>
              <a:gd name="connsiteX30" fmla="*/ 902825 w 7743463"/>
              <a:gd name="connsiteY30" fmla="*/ 1111170 h 6018835"/>
              <a:gd name="connsiteX31" fmla="*/ 925975 w 7743463"/>
              <a:gd name="connsiteY31" fmla="*/ 243068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3463" h="6018835">
                <a:moveTo>
                  <a:pt x="925975" y="243068"/>
                </a:moveTo>
                <a:lnTo>
                  <a:pt x="5578998" y="0"/>
                </a:lnTo>
                <a:lnTo>
                  <a:pt x="5648446" y="682906"/>
                </a:lnTo>
                <a:lnTo>
                  <a:pt x="7349924" y="821803"/>
                </a:lnTo>
                <a:lnTo>
                  <a:pt x="7326775" y="1759352"/>
                </a:lnTo>
                <a:lnTo>
                  <a:pt x="6944810" y="1794076"/>
                </a:lnTo>
                <a:lnTo>
                  <a:pt x="6991109" y="2349661"/>
                </a:lnTo>
                <a:lnTo>
                  <a:pt x="6597570" y="2453833"/>
                </a:lnTo>
                <a:lnTo>
                  <a:pt x="7743463" y="2488557"/>
                </a:lnTo>
                <a:lnTo>
                  <a:pt x="7697165" y="3402957"/>
                </a:lnTo>
                <a:lnTo>
                  <a:pt x="7303625" y="3437681"/>
                </a:lnTo>
                <a:lnTo>
                  <a:pt x="7326775" y="4143737"/>
                </a:lnTo>
                <a:lnTo>
                  <a:pt x="6609144" y="4213185"/>
                </a:lnTo>
                <a:lnTo>
                  <a:pt x="7048982" y="4328932"/>
                </a:lnTo>
                <a:lnTo>
                  <a:pt x="7037408" y="5208608"/>
                </a:lnTo>
                <a:lnTo>
                  <a:pt x="6250329" y="5243332"/>
                </a:lnTo>
                <a:lnTo>
                  <a:pt x="6250329" y="6018835"/>
                </a:lnTo>
                <a:lnTo>
                  <a:pt x="613458" y="5717894"/>
                </a:lnTo>
                <a:lnTo>
                  <a:pt x="590309" y="4826643"/>
                </a:lnTo>
                <a:lnTo>
                  <a:pt x="1759352" y="4734046"/>
                </a:lnTo>
                <a:lnTo>
                  <a:pt x="1145894" y="4641448"/>
                </a:lnTo>
                <a:lnTo>
                  <a:pt x="1122744" y="4132162"/>
                </a:lnTo>
                <a:lnTo>
                  <a:pt x="405114" y="4132162"/>
                </a:lnTo>
                <a:lnTo>
                  <a:pt x="393539" y="3252486"/>
                </a:lnTo>
                <a:lnTo>
                  <a:pt x="1169043" y="3113590"/>
                </a:lnTo>
                <a:lnTo>
                  <a:pt x="682906" y="3090440"/>
                </a:lnTo>
                <a:lnTo>
                  <a:pt x="659757" y="2257063"/>
                </a:lnTo>
                <a:lnTo>
                  <a:pt x="23149" y="2268638"/>
                </a:lnTo>
                <a:lnTo>
                  <a:pt x="0" y="1354238"/>
                </a:lnTo>
                <a:lnTo>
                  <a:pt x="1840375" y="1215342"/>
                </a:lnTo>
                <a:lnTo>
                  <a:pt x="902825" y="1111170"/>
                </a:lnTo>
                <a:lnTo>
                  <a:pt x="925975" y="243068"/>
                </a:lnTo>
                <a:close/>
              </a:path>
            </a:pathLst>
          </a:custGeom>
          <a:solidFill>
            <a:srgbClr val="0A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1128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nctional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877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2">
            <a:extLst>
              <a:ext uri="{FF2B5EF4-FFF2-40B4-BE49-F238E27FC236}">
                <a16:creationId xmlns:a16="http://schemas.microsoft.com/office/drawing/2014/main" id="{9A652768-8F8E-2C47-95D3-0C7299177F53}"/>
              </a:ext>
            </a:extLst>
          </p:cNvPr>
          <p:cNvSpPr>
            <a:spLocks noChangeAspect="1"/>
          </p:cNvSpPr>
          <p:nvPr userDrawn="1"/>
        </p:nvSpPr>
        <p:spPr>
          <a:xfrm>
            <a:off x="6954718" y="-26112"/>
            <a:ext cx="5253048" cy="6910223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D4CB7279-8E87-E44C-9C8E-3260CD5087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0A2C7B-0045-6F41-AC8E-E350EE76BA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D1A9C2-8FC9-4749-B4B9-EB674B1937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083FC1-1440-C24F-ABD1-FBC9A07D5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2C57B1-D2F7-9D4B-88AA-C600BE49A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080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C52830C-3FA9-ED4D-9976-E30560E89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B346E0-E124-FC44-A930-23FD29B13C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189CED-ACF5-E844-931A-A21A34FDB0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206AA4-8DEA-484A-9BF1-C5128927B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A6DB2C3-8C1D-DB41-85C6-DAEEF16567E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754015" y="1884784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A7225D-B2EF-5B48-84EE-24FF9FD671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54016" y="3987514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963261-338B-0249-82AF-002B60B5D9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4016" y="4469317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37AB292-2125-7A49-B108-4D31CEF6E1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4016" y="5335316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6018440A-882B-A84F-A8F6-071AF8BDDE4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050830" y="191620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06AFF9-D748-EC4F-BA17-D0CF6996FE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50831" y="401893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E694514-8F7D-014F-92BE-36D557001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0831" y="450073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1D5722-A5B2-9C4C-988C-F613C083EE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0831" y="536673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DD3BC9-12F1-4829-85F1-96FE26DC1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6259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09600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bg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5FDFB6-6E9F-4423-A165-48280340495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333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Contact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173972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604020202020204" charset="0"/>
                <a:ea typeface="Inter" panose="020B060402020202020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214118-DB8B-4385-B975-43AD40B932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08" y="3839803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3347C5-70C3-468D-BB18-6A0A2409AF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08" y="4321606"/>
            <a:ext cx="2718092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0535C8-812C-4067-84B0-6F7D31601E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608" y="5301905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399929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30F06-9B2C-AA42-A05A-58D2BCB35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130271-6BC1-0047-8B41-3370F681D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5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7B719-53D8-1C44-8D94-82733EDD2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83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B447-911D-1D4B-9AA2-E9394B1E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4CA1C-AA3E-C745-984B-3BDD6E18B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E7C48F-DBF8-1547-A346-57D60170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42DF48-6307-F44E-9541-E09B320D3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8422-8368-A04D-98E2-16D551728694}"/>
              </a:ext>
            </a:extLst>
          </p:cNvPr>
          <p:cNvSpPr txBox="1"/>
          <p:nvPr userDrawn="1"/>
        </p:nvSpPr>
        <p:spPr>
          <a:xfrm>
            <a:off x="1791093" y="-42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Expressive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1510"/>
            <a:ext cx="876057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2223214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86F57146-685F-E945-A21E-56C3E776F8B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3426" y="2105326"/>
            <a:ext cx="850338" cy="847976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nctional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7538" y="-15356"/>
            <a:ext cx="792433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09" y="3422788"/>
            <a:ext cx="3309503" cy="2269613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109" y="2118252"/>
            <a:ext cx="850338" cy="863899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Expressiv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4210"/>
            <a:ext cx="8877530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1830747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54592F-2AE8-4465-A345-EE351F076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2DFD32F-017B-4A20-B03B-3655006CDF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8288" y="2122331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20100" cy="6110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3601"/>
            <a:ext cx="10515600" cy="4352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1CE6B9E-EB41-4848-82C1-F256265F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3079" y="6400800"/>
            <a:ext cx="1018442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02F2F3B-AB9C-FA4D-85F6-DCFB9DAD5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1FD29E-191E-B340-B3EA-660A428E2F1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4" r:id="rId2"/>
    <p:sldLayoutId id="2147483672" r:id="rId3"/>
    <p:sldLayoutId id="2147483694" r:id="rId4"/>
    <p:sldLayoutId id="2147483691" r:id="rId5"/>
    <p:sldLayoutId id="2147483701" r:id="rId6"/>
    <p:sldLayoutId id="2147483678" r:id="rId7"/>
    <p:sldLayoutId id="2147483695" r:id="rId8"/>
    <p:sldLayoutId id="2147483704" r:id="rId9"/>
    <p:sldLayoutId id="2147483703" r:id="rId10"/>
    <p:sldLayoutId id="2147483677" r:id="rId11"/>
    <p:sldLayoutId id="2147483675" r:id="rId12"/>
    <p:sldLayoutId id="2147483676" r:id="rId13"/>
    <p:sldLayoutId id="2147483679" r:id="rId14"/>
    <p:sldLayoutId id="2147483680" r:id="rId15"/>
    <p:sldLayoutId id="2147483681" r:id="rId16"/>
    <p:sldLayoutId id="2147483669" r:id="rId17"/>
    <p:sldLayoutId id="2147483690" r:id="rId18"/>
    <p:sldLayoutId id="2147483685" r:id="rId19"/>
    <p:sldLayoutId id="2147483686" r:id="rId20"/>
    <p:sldLayoutId id="2147483682" r:id="rId21"/>
    <p:sldLayoutId id="2147483705" r:id="rId22"/>
    <p:sldLayoutId id="2147483683" r:id="rId23"/>
    <p:sldLayoutId id="2147483696" r:id="rId24"/>
    <p:sldLayoutId id="2147483688" r:id="rId25"/>
    <p:sldLayoutId id="2147483687" r:id="rId26"/>
    <p:sldLayoutId id="2147483697" r:id="rId27"/>
    <p:sldLayoutId id="2147483699" r:id="rId28"/>
    <p:sldLayoutId id="2147483674" r:id="rId29"/>
    <p:sldLayoutId id="2147483698" r:id="rId30"/>
    <p:sldLayoutId id="2147483665" r:id="rId31"/>
    <p:sldLayoutId id="2147483706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50" baseline="0">
          <a:solidFill>
            <a:schemeClr val="tx2"/>
          </a:solidFill>
          <a:latin typeface="Inter" panose="020B0604020202020204" charset="0"/>
          <a:ea typeface="Inter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F26B43"/>
          </p15:clr>
        </p15:guide>
        <p15:guide id="2" pos="288">
          <p15:clr>
            <a:srgbClr val="F26B43"/>
          </p15:clr>
        </p15:guide>
        <p15:guide id="3" pos="816">
          <p15:clr>
            <a:srgbClr val="F26B43"/>
          </p15:clr>
        </p15:guide>
        <p15:guide id="4" pos="888">
          <p15:clr>
            <a:srgbClr val="F26B43"/>
          </p15:clr>
        </p15:guide>
        <p15:guide id="5" pos="1416">
          <p15:clr>
            <a:srgbClr val="F26B43"/>
          </p15:clr>
        </p15:guide>
        <p15:guide id="6" pos="1488">
          <p15:clr>
            <a:srgbClr val="F26B43"/>
          </p15:clr>
        </p15:guide>
        <p15:guide id="7" pos="2016">
          <p15:clr>
            <a:srgbClr val="F26B43"/>
          </p15:clr>
        </p15:guide>
        <p15:guide id="8" pos="2088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3216">
          <p15:clr>
            <a:srgbClr val="F26B43"/>
          </p15:clr>
        </p15:guide>
        <p15:guide id="12" pos="3288">
          <p15:clr>
            <a:srgbClr val="F26B43"/>
          </p15:clr>
        </p15:guide>
        <p15:guide id="13" pos="4392">
          <p15:clr>
            <a:srgbClr val="F26B43"/>
          </p15:clr>
        </p15:guide>
        <p15:guide id="14" pos="4464">
          <p15:clr>
            <a:srgbClr val="F26B43"/>
          </p15:clr>
        </p15:guide>
        <p15:guide id="15" pos="3864">
          <p15:clr>
            <a:srgbClr val="F26B43"/>
          </p15:clr>
        </p15:guide>
        <p15:guide id="16" pos="4992">
          <p15:clr>
            <a:srgbClr val="F26B43"/>
          </p15:clr>
        </p15:guide>
        <p15:guide id="17" pos="5064">
          <p15:clr>
            <a:srgbClr val="F26B43"/>
          </p15:clr>
        </p15:guide>
        <p15:guide id="18" pos="5592">
          <p15:clr>
            <a:srgbClr val="F26B43"/>
          </p15:clr>
        </p15:guide>
        <p15:guide id="19" pos="5664">
          <p15:clr>
            <a:srgbClr val="F26B43"/>
          </p15:clr>
        </p15:guide>
        <p15:guide id="20" pos="6192">
          <p15:clr>
            <a:srgbClr val="F26B43"/>
          </p15:clr>
        </p15:guide>
        <p15:guide id="21" pos="6264">
          <p15:clr>
            <a:srgbClr val="F26B43"/>
          </p15:clr>
        </p15:guide>
        <p15:guide id="22" pos="6792">
          <p15:clr>
            <a:srgbClr val="F26B43"/>
          </p15:clr>
        </p15:guide>
        <p15:guide id="23" pos="6864">
          <p15:clr>
            <a:srgbClr val="F26B43"/>
          </p15:clr>
        </p15:guide>
        <p15:guide id="24" pos="7392">
          <p15:clr>
            <a:srgbClr val="F26B43"/>
          </p15:clr>
        </p15:guide>
        <p15:guide id="25" orient="horz" pos="2208">
          <p15:clr>
            <a:srgbClr val="F26B43"/>
          </p15:clr>
        </p15:guide>
        <p15:guide id="26" orient="horz" pos="288">
          <p15:clr>
            <a:srgbClr val="F26B43"/>
          </p15:clr>
        </p15:guide>
        <p15:guide id="27" orient="horz" pos="696">
          <p15:clr>
            <a:srgbClr val="F26B43"/>
          </p15:clr>
        </p15:guide>
        <p15:guide id="28" orient="horz" pos="768">
          <p15:clr>
            <a:srgbClr val="F26B43"/>
          </p15:clr>
        </p15:guide>
        <p15:guide id="29" orient="horz" pos="1176">
          <p15:clr>
            <a:srgbClr val="F26B43"/>
          </p15:clr>
        </p15:guide>
        <p15:guide id="30" orient="horz" pos="1248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1728">
          <p15:clr>
            <a:srgbClr val="F26B43"/>
          </p15:clr>
        </p15:guide>
        <p15:guide id="33" orient="horz" pos="2136">
          <p15:clr>
            <a:srgbClr val="F26B43"/>
          </p15:clr>
        </p15:guide>
        <p15:guide id="34" orient="horz" pos="2592">
          <p15:clr>
            <a:srgbClr val="F26B43"/>
          </p15:clr>
        </p15:guide>
        <p15:guide id="35" orient="horz" pos="2688">
          <p15:clr>
            <a:srgbClr val="F26B43"/>
          </p15:clr>
        </p15:guide>
        <p15:guide id="36" orient="horz" pos="3072">
          <p15:clr>
            <a:srgbClr val="F26B43"/>
          </p15:clr>
        </p15:guide>
        <p15:guide id="37" orient="horz" pos="3144">
          <p15:clr>
            <a:srgbClr val="F26B43"/>
          </p15:clr>
        </p15:guide>
        <p15:guide id="38" orient="horz" pos="3552">
          <p15:clr>
            <a:srgbClr val="F26B43"/>
          </p15:clr>
        </p15:guide>
        <p15:guide id="39" orient="horz" pos="3624">
          <p15:clr>
            <a:srgbClr val="F26B43"/>
          </p15:clr>
        </p15:guide>
        <p15:guide id="40" orient="horz" pos="4032">
          <p15:clr>
            <a:srgbClr val="F26B43"/>
          </p15:clr>
        </p15:guide>
        <p15:guide id="41" pos="96">
          <p15:clr>
            <a:srgbClr val="F26B43"/>
          </p15:clr>
        </p15:guide>
        <p15:guide id="42" orient="horz" pos="96">
          <p15:clr>
            <a:srgbClr val="F26B43"/>
          </p15:clr>
        </p15:guide>
        <p15:guide id="43" orient="horz" pos="4224">
          <p15:clr>
            <a:srgbClr val="F26B43"/>
          </p15:clr>
        </p15:guide>
        <p15:guide id="44" pos="75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20100" cy="6110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3601"/>
            <a:ext cx="10515600" cy="4352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1CE6B9E-EB41-4848-82C1-F256265F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3079" y="6400800"/>
            <a:ext cx="1018442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02F2F3B-AB9C-FA4D-85F6-DCFB9DAD5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1FD29E-191E-B340-B3EA-660A428E2F1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50" baseline="0">
          <a:solidFill>
            <a:schemeClr val="tx2"/>
          </a:solidFill>
          <a:latin typeface="Inter" panose="020B0604020202020204" charset="0"/>
          <a:ea typeface="Inter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F26B43"/>
          </p15:clr>
        </p15:guide>
        <p15:guide id="2" pos="288">
          <p15:clr>
            <a:srgbClr val="F26B43"/>
          </p15:clr>
        </p15:guide>
        <p15:guide id="3" pos="816">
          <p15:clr>
            <a:srgbClr val="F26B43"/>
          </p15:clr>
        </p15:guide>
        <p15:guide id="4" pos="888">
          <p15:clr>
            <a:srgbClr val="F26B43"/>
          </p15:clr>
        </p15:guide>
        <p15:guide id="5" pos="1416">
          <p15:clr>
            <a:srgbClr val="F26B43"/>
          </p15:clr>
        </p15:guide>
        <p15:guide id="6" pos="1488">
          <p15:clr>
            <a:srgbClr val="F26B43"/>
          </p15:clr>
        </p15:guide>
        <p15:guide id="7" pos="2016">
          <p15:clr>
            <a:srgbClr val="F26B43"/>
          </p15:clr>
        </p15:guide>
        <p15:guide id="8" pos="2088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3216">
          <p15:clr>
            <a:srgbClr val="F26B43"/>
          </p15:clr>
        </p15:guide>
        <p15:guide id="12" pos="3288">
          <p15:clr>
            <a:srgbClr val="F26B43"/>
          </p15:clr>
        </p15:guide>
        <p15:guide id="13" pos="4392">
          <p15:clr>
            <a:srgbClr val="F26B43"/>
          </p15:clr>
        </p15:guide>
        <p15:guide id="14" pos="4464">
          <p15:clr>
            <a:srgbClr val="F26B43"/>
          </p15:clr>
        </p15:guide>
        <p15:guide id="15" pos="3864">
          <p15:clr>
            <a:srgbClr val="F26B43"/>
          </p15:clr>
        </p15:guide>
        <p15:guide id="16" pos="4992">
          <p15:clr>
            <a:srgbClr val="F26B43"/>
          </p15:clr>
        </p15:guide>
        <p15:guide id="17" pos="5064">
          <p15:clr>
            <a:srgbClr val="F26B43"/>
          </p15:clr>
        </p15:guide>
        <p15:guide id="18" pos="5592">
          <p15:clr>
            <a:srgbClr val="F26B43"/>
          </p15:clr>
        </p15:guide>
        <p15:guide id="19" pos="5664">
          <p15:clr>
            <a:srgbClr val="F26B43"/>
          </p15:clr>
        </p15:guide>
        <p15:guide id="20" pos="6192">
          <p15:clr>
            <a:srgbClr val="F26B43"/>
          </p15:clr>
        </p15:guide>
        <p15:guide id="21" pos="6264">
          <p15:clr>
            <a:srgbClr val="F26B43"/>
          </p15:clr>
        </p15:guide>
        <p15:guide id="22" pos="6792">
          <p15:clr>
            <a:srgbClr val="F26B43"/>
          </p15:clr>
        </p15:guide>
        <p15:guide id="23" pos="6864">
          <p15:clr>
            <a:srgbClr val="F26B43"/>
          </p15:clr>
        </p15:guide>
        <p15:guide id="24" pos="7392">
          <p15:clr>
            <a:srgbClr val="F26B43"/>
          </p15:clr>
        </p15:guide>
        <p15:guide id="25" orient="horz" pos="2208">
          <p15:clr>
            <a:srgbClr val="F26B43"/>
          </p15:clr>
        </p15:guide>
        <p15:guide id="26" orient="horz" pos="288">
          <p15:clr>
            <a:srgbClr val="F26B43"/>
          </p15:clr>
        </p15:guide>
        <p15:guide id="27" orient="horz" pos="696">
          <p15:clr>
            <a:srgbClr val="F26B43"/>
          </p15:clr>
        </p15:guide>
        <p15:guide id="28" orient="horz" pos="768">
          <p15:clr>
            <a:srgbClr val="F26B43"/>
          </p15:clr>
        </p15:guide>
        <p15:guide id="29" orient="horz" pos="1176">
          <p15:clr>
            <a:srgbClr val="F26B43"/>
          </p15:clr>
        </p15:guide>
        <p15:guide id="30" orient="horz" pos="1248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1728">
          <p15:clr>
            <a:srgbClr val="F26B43"/>
          </p15:clr>
        </p15:guide>
        <p15:guide id="33" orient="horz" pos="2136">
          <p15:clr>
            <a:srgbClr val="F26B43"/>
          </p15:clr>
        </p15:guide>
        <p15:guide id="34" orient="horz" pos="2592">
          <p15:clr>
            <a:srgbClr val="F26B43"/>
          </p15:clr>
        </p15:guide>
        <p15:guide id="35" orient="horz" pos="2688">
          <p15:clr>
            <a:srgbClr val="F26B43"/>
          </p15:clr>
        </p15:guide>
        <p15:guide id="36" orient="horz" pos="3072">
          <p15:clr>
            <a:srgbClr val="F26B43"/>
          </p15:clr>
        </p15:guide>
        <p15:guide id="37" orient="horz" pos="3144">
          <p15:clr>
            <a:srgbClr val="F26B43"/>
          </p15:clr>
        </p15:guide>
        <p15:guide id="38" orient="horz" pos="3552">
          <p15:clr>
            <a:srgbClr val="F26B43"/>
          </p15:clr>
        </p15:guide>
        <p15:guide id="39" orient="horz" pos="3624">
          <p15:clr>
            <a:srgbClr val="F26B43"/>
          </p15:clr>
        </p15:guide>
        <p15:guide id="40" orient="horz" pos="4032">
          <p15:clr>
            <a:srgbClr val="F26B43"/>
          </p15:clr>
        </p15:guide>
        <p15:guide id="41" pos="96">
          <p15:clr>
            <a:srgbClr val="F26B43"/>
          </p15:clr>
        </p15:guide>
        <p15:guide id="42" orient="horz" pos="96">
          <p15:clr>
            <a:srgbClr val="F26B43"/>
          </p15:clr>
        </p15:guide>
        <p15:guide id="43" orient="horz" pos="4224">
          <p15:clr>
            <a:srgbClr val="F26B43"/>
          </p15:clr>
        </p15:guide>
        <p15:guide id="44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3.xml"/><Relationship Id="rId1" Type="http://schemas.openxmlformats.org/officeDocument/2006/relationships/video" Target="https://www.youtube.com/embed/uPaoTj_oTvc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650_99681145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18/10/relationships/comments" Target="../comments/modernComment_63A_A7CDE118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18/10/relationships/comments" Target="../comments/modernComment_651_FD03D744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Menselijk gezicht, persoon, jongen&#10;&#10;Door AI gegenereerde inhoud is mogelijk onjuist.">
            <a:extLst>
              <a:ext uri="{FF2B5EF4-FFF2-40B4-BE49-F238E27FC236}">
                <a16:creationId xmlns:a16="http://schemas.microsoft.com/office/drawing/2014/main" id="{F6867210-0069-6EF4-CBB3-5D71B46B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14" r="-1" b="-1"/>
          <a:stretch>
            <a:fillRect/>
          </a:stretch>
        </p:blipFill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9828-3C6F-4B26-A850-C2BB2139C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884" y="4091193"/>
            <a:ext cx="4430714" cy="12008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We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werken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samen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met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lokale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autoriteiten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om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slavernij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,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mensenhandel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geweld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tegen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mensen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in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armoede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te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stoppen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.</a:t>
            </a:r>
            <a:endParaRPr lang="nl-NL" dirty="0"/>
          </a:p>
          <a:p>
            <a:endParaRPr lang="en-US">
              <a:solidFill>
                <a:srgbClr val="FEFFFE"/>
              </a:solidFill>
              <a:latin typeface="Inter"/>
              <a:ea typeface="Inter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890A-18E3-4B77-B017-45A9BE76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884" y="2456286"/>
            <a:ext cx="5626651" cy="1635385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z="5400"/>
              <a:t>INTERNATIONAL</a:t>
            </a:r>
            <a:endParaRPr lang="nl-NL" sz="5400"/>
          </a:p>
          <a:p>
            <a:r>
              <a:rPr lang="en-US" sz="5400"/>
              <a:t>JUSTICE MISSION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465BFAC-5F9D-34C6-77D1-EF5DCBA8ED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839" y="367253"/>
            <a:ext cx="766161" cy="1156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CFBD975-C721-2801-DE69-F3E4EF9D0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Onlinemedia 2" title="HOOP in ACTIE - International Justice Mission [Full 3:57]">
            <a:hlinkClick r:id="" action="ppaction://noaction"/>
            <a:extLst>
              <a:ext uri="{FF2B5EF4-FFF2-40B4-BE49-F238E27FC236}">
                <a16:creationId xmlns:a16="http://schemas.microsoft.com/office/drawing/2014/main" id="{9AD2B7BA-3EAC-5F95-4FA8-D1FE676E46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60" y="2628"/>
            <a:ext cx="12351462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FDC7283-11A9-BD9A-2405-C88E8026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3" y="477864"/>
            <a:ext cx="11339594" cy="6302645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84CADAA-79E1-3C7E-BFC7-2E80E0669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372BC44-DEE0-5EF8-DFD0-E820A1B5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848057"/>
            <a:ext cx="5200795" cy="516918"/>
          </a:xfrm>
        </p:spPr>
        <p:txBody>
          <a:bodyPr/>
          <a:lstStyle/>
          <a:p>
            <a:r>
              <a:rPr lang="nl-NL" sz="3600" dirty="0">
                <a:latin typeface="Oswald"/>
                <a:ea typeface="Inter"/>
              </a:rPr>
              <a:t>WAAR WIJ</a:t>
            </a:r>
            <a:r>
              <a:rPr lang="nl-NL" sz="3600" dirty="0">
                <a:solidFill>
                  <a:srgbClr val="0A1733"/>
                </a:solidFill>
                <a:latin typeface="Oswald"/>
                <a:ea typeface="Inter"/>
              </a:rPr>
              <a:t> WERKEN</a:t>
            </a:r>
            <a:endParaRPr lang="nl-NL" sz="3600" dirty="0">
              <a:solidFill>
                <a:srgbClr val="0A1733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573734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hemel, persoon, buitenshuis, Dans&#10;&#10;Door AI gegenereerde inhoud is mogelijk onjuist.">
            <a:extLst>
              <a:ext uri="{FF2B5EF4-FFF2-40B4-BE49-F238E27FC236}">
                <a16:creationId xmlns:a16="http://schemas.microsoft.com/office/drawing/2014/main" id="{EAECAE3C-3A92-465C-A1D7-0A7244794F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</a:blip>
          <a:srcRect l="-30" t="8932" r="-89" b="7531"/>
          <a:stretch>
            <a:fillRect/>
          </a:stretch>
        </p:blipFill>
        <p:spPr>
          <a:xfrm>
            <a:off x="0" y="0"/>
            <a:ext cx="12199212" cy="6870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B0EB80-3CB2-9948-817F-C90F50CAF863}"/>
              </a:ext>
            </a:extLst>
          </p:cNvPr>
          <p:cNvSpPr/>
          <p:nvPr/>
        </p:nvSpPr>
        <p:spPr>
          <a:xfrm>
            <a:off x="6539009" y="2401678"/>
            <a:ext cx="1799487" cy="177553"/>
          </a:xfrm>
          <a:prstGeom prst="rect">
            <a:avLst/>
          </a:prstGeom>
          <a:solidFill>
            <a:srgbClr val="83D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5D856F-4589-7942-8540-6DB6070C3C7B}"/>
              </a:ext>
            </a:extLst>
          </p:cNvPr>
          <p:cNvSpPr/>
          <p:nvPr/>
        </p:nvSpPr>
        <p:spPr>
          <a:xfrm>
            <a:off x="3421711" y="2348564"/>
            <a:ext cx="1799487" cy="177553"/>
          </a:xfrm>
          <a:prstGeom prst="rect">
            <a:avLst/>
          </a:prstGeom>
          <a:solidFill>
            <a:srgbClr val="83D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75C98-4A81-9449-9BB4-50BC83F5FF2F}"/>
              </a:ext>
            </a:extLst>
          </p:cNvPr>
          <p:cNvSpPr/>
          <p:nvPr/>
        </p:nvSpPr>
        <p:spPr>
          <a:xfrm>
            <a:off x="1805582" y="4838063"/>
            <a:ext cx="1354858" cy="376129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b="1" spc="100">
              <a:solidFill>
                <a:schemeClr val="tx2"/>
              </a:solidFill>
              <a:latin typeface="Inter Medium" panose="020B0502030000000004" pitchFamily="34" charset="0"/>
              <a:ea typeface="Inter Medium" panose="020B05020300000000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69480B-F534-AB46-AD34-3EDB537979FD}"/>
              </a:ext>
            </a:extLst>
          </p:cNvPr>
          <p:cNvSpPr txBox="1"/>
          <p:nvPr/>
        </p:nvSpPr>
        <p:spPr>
          <a:xfrm>
            <a:off x="3165995" y="2960690"/>
            <a:ext cx="2444785" cy="4576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leven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op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dit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moment in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slavernij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12A7C4-4492-A443-A63E-F27CC59AC7F1}"/>
              </a:ext>
            </a:extLst>
          </p:cNvPr>
          <p:cNvSpPr txBox="1"/>
          <p:nvPr/>
        </p:nvSpPr>
        <p:spPr>
          <a:xfrm>
            <a:off x="3272765" y="2623188"/>
            <a:ext cx="2140339" cy="2522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50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miljoen</a:t>
            </a: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mensen</a:t>
            </a:r>
            <a:endParaRPr lang="en-US" sz="1600" b="1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4BA7E2-C287-304E-B206-06F6E7BF06AB}"/>
              </a:ext>
            </a:extLst>
          </p:cNvPr>
          <p:cNvSpPr txBox="1"/>
          <p:nvPr/>
        </p:nvSpPr>
        <p:spPr>
          <a:xfrm>
            <a:off x="3524987" y="1328052"/>
            <a:ext cx="1635897" cy="11301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200" b="1">
                <a:solidFill>
                  <a:srgbClr val="2679BF"/>
                </a:solidFill>
                <a:latin typeface="Oswald"/>
                <a:ea typeface="Inter"/>
              </a:rPr>
              <a:t>50M</a:t>
            </a:r>
            <a:endParaRPr lang="en-US" sz="7200" b="1">
              <a:solidFill>
                <a:srgbClr val="2679BF"/>
              </a:solidFill>
              <a:latin typeface="Oswald" pitchFamily="2" charset="77"/>
              <a:ea typeface="Inter" panose="020B05020300000000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72DA76-EE12-8345-8731-6B9E3579556E}"/>
              </a:ext>
            </a:extLst>
          </p:cNvPr>
          <p:cNvSpPr txBox="1"/>
          <p:nvPr/>
        </p:nvSpPr>
        <p:spPr>
          <a:xfrm>
            <a:off x="6216359" y="2973041"/>
            <a:ext cx="2444785" cy="4576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worden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verkocht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in de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seksindustrie</a:t>
            </a:r>
            <a:endParaRPr lang="en-US" sz="140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552994-0995-9A46-BAC3-5CD13EA750A1}"/>
              </a:ext>
            </a:extLst>
          </p:cNvPr>
          <p:cNvSpPr txBox="1"/>
          <p:nvPr/>
        </p:nvSpPr>
        <p:spPr>
          <a:xfrm>
            <a:off x="6377792" y="2661326"/>
            <a:ext cx="2073198" cy="2522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2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miljoen</a:t>
            </a: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kinderen</a:t>
            </a:r>
            <a:endParaRPr lang="en-US" sz="1600" b="1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B1B601-DB66-084A-AD3C-EAC515F72C69}"/>
              </a:ext>
            </a:extLst>
          </p:cNvPr>
          <p:cNvSpPr txBox="1"/>
          <p:nvPr/>
        </p:nvSpPr>
        <p:spPr>
          <a:xfrm>
            <a:off x="6620805" y="1394220"/>
            <a:ext cx="1635897" cy="1130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2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2M</a:t>
            </a:r>
          </a:p>
        </p:txBody>
      </p:sp>
      <p:sp>
        <p:nvSpPr>
          <p:cNvPr id="18" name="TextBox 131">
            <a:extLst>
              <a:ext uri="{FF2B5EF4-FFF2-40B4-BE49-F238E27FC236}">
                <a16:creationId xmlns:a16="http://schemas.microsoft.com/office/drawing/2014/main" id="{0FA6802E-BB78-4184-8336-B1A6F8362AD2}"/>
              </a:ext>
            </a:extLst>
          </p:cNvPr>
          <p:cNvSpPr txBox="1"/>
          <p:nvPr/>
        </p:nvSpPr>
        <p:spPr>
          <a:xfrm>
            <a:off x="3699458" y="3868388"/>
            <a:ext cx="4640372" cy="9556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000" b="1" dirty="0">
                <a:solidFill>
                  <a:srgbClr val="2679BF"/>
                </a:solidFill>
                <a:latin typeface="Oswald"/>
                <a:ea typeface="Inter"/>
              </a:rPr>
              <a:t>1 OP DE 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D94F06-0922-482B-A661-47C90FE20030}"/>
              </a:ext>
            </a:extLst>
          </p:cNvPr>
          <p:cNvGrpSpPr/>
          <p:nvPr/>
        </p:nvGrpSpPr>
        <p:grpSpPr>
          <a:xfrm>
            <a:off x="5013596" y="4827937"/>
            <a:ext cx="1022377" cy="902173"/>
            <a:chOff x="2987608" y="1607507"/>
            <a:chExt cx="450504" cy="39753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0D940EA-6FB2-4816-905E-53731AD4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39343" y="1607507"/>
              <a:ext cx="198769" cy="39753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DD64505-1494-4FBB-8636-51FA4F053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7608" y="1607507"/>
              <a:ext cx="198769" cy="397537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67D38EAF-822B-4943-B3A1-3F56B21C3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1047" y="4835671"/>
            <a:ext cx="451088" cy="902173"/>
          </a:xfrm>
          <a:prstGeom prst="rect">
            <a:avLst/>
          </a:prstGeom>
        </p:spPr>
      </p:pic>
      <p:sp>
        <p:nvSpPr>
          <p:cNvPr id="24" name="TextBox 129">
            <a:extLst>
              <a:ext uri="{FF2B5EF4-FFF2-40B4-BE49-F238E27FC236}">
                <a16:creationId xmlns:a16="http://schemas.microsoft.com/office/drawing/2014/main" id="{DD96F897-7D09-4454-B9B4-5F56CA314E2F}"/>
              </a:ext>
            </a:extLst>
          </p:cNvPr>
          <p:cNvSpPr txBox="1"/>
          <p:nvPr/>
        </p:nvSpPr>
        <p:spPr>
          <a:xfrm>
            <a:off x="5094124" y="5890811"/>
            <a:ext cx="2093846" cy="3153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1 op de 4 is kind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A6A1A9-495B-DD47-7B67-ACBF7C263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2899" y="4835671"/>
            <a:ext cx="451088" cy="9021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D443343-DA24-F1B2-C541-DB85E2D26D49}"/>
              </a:ext>
            </a:extLst>
          </p:cNvPr>
          <p:cNvSpPr>
            <a:spLocks noGrp="1"/>
          </p:cNvSpPr>
          <p:nvPr/>
        </p:nvSpPr>
        <p:spPr>
          <a:xfrm>
            <a:off x="2801412" y="155501"/>
            <a:ext cx="6728890" cy="118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Oswald"/>
                <a:cs typeface="Calibri Light"/>
              </a:rPr>
              <a:t>OM HOEVEEL MENSEN GAAT DIT?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75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35AE0F9-F4C3-4178-5524-EC4A11A0372A}"/>
              </a:ext>
            </a:extLst>
          </p:cNvPr>
          <p:cNvSpPr>
            <a:spLocks noGrp="1"/>
          </p:cNvSpPr>
          <p:nvPr/>
        </p:nvSpPr>
        <p:spPr>
          <a:xfrm>
            <a:off x="1004235" y="526006"/>
            <a:ext cx="10263107" cy="118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A1733"/>
                </a:solidFill>
                <a:latin typeface="Oswald"/>
                <a:cs typeface="Calibri Light"/>
              </a:rPr>
              <a:t>ONS MODEL OM EEN EINDE TE MAKEN </a:t>
            </a:r>
            <a:r>
              <a:rPr lang="en-US" sz="3600" b="1">
                <a:solidFill>
                  <a:srgbClr val="2679BF"/>
                </a:solidFill>
                <a:latin typeface="Oswald"/>
                <a:cs typeface="Calibri Light"/>
              </a:rPr>
              <a:t>AAN SLAVERNIJ</a:t>
            </a:r>
            <a:endParaRPr lang="nl-NL" sz="3600">
              <a:solidFill>
                <a:srgbClr val="2679BF"/>
              </a:solidFill>
              <a:ea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475C98-4A81-9449-9BB4-50BC83F5FF2F}"/>
              </a:ext>
            </a:extLst>
          </p:cNvPr>
          <p:cNvSpPr/>
          <p:nvPr/>
        </p:nvSpPr>
        <p:spPr>
          <a:xfrm>
            <a:off x="661695" y="6884955"/>
            <a:ext cx="1927850" cy="5352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854"/>
              </a:spcAft>
            </a:pPr>
            <a:endParaRPr lang="en-US" sz="2846" b="1" spc="142">
              <a:solidFill>
                <a:schemeClr val="tx2"/>
              </a:solidFill>
              <a:latin typeface="Inter Medium" panose="020B0502030000000004" pitchFamily="34" charset="0"/>
              <a:ea typeface="Inter Medium" panose="020B0502030000000004" pitchFamily="34" charset="0"/>
            </a:endParaRPr>
          </a:p>
        </p:txBody>
      </p:sp>
      <p:pic>
        <p:nvPicPr>
          <p:cNvPr id="6" name="Graphic 34">
            <a:extLst>
              <a:ext uri="{FF2B5EF4-FFF2-40B4-BE49-F238E27FC236}">
                <a16:creationId xmlns:a16="http://schemas.microsoft.com/office/drawing/2014/main" id="{D0CC827F-7B01-CD44-AC8D-E407B44CC6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496" y="1981176"/>
            <a:ext cx="1424665" cy="1483089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BA5A9F59-5F1F-BE48-AB76-B8C4F643A488}"/>
              </a:ext>
            </a:extLst>
          </p:cNvPr>
          <p:cNvSpPr txBox="1"/>
          <p:nvPr/>
        </p:nvSpPr>
        <p:spPr>
          <a:xfrm>
            <a:off x="861381" y="4325969"/>
            <a:ext cx="2761616" cy="7490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1500">
                <a:latin typeface="Calibri"/>
                <a:ea typeface="Inter"/>
                <a:cs typeface="Calibri"/>
              </a:rPr>
              <a:t>Meer dan 99.000 </a:t>
            </a:r>
            <a:r>
              <a:rPr lang="en-US" sz="1500" err="1">
                <a:latin typeface="Calibri"/>
                <a:ea typeface="Inter"/>
                <a:cs typeface="Calibri"/>
              </a:rPr>
              <a:t>mensen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werden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uit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slavernij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mensenhandel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gehaald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en</a:t>
            </a:r>
            <a:r>
              <a:rPr lang="en-US" sz="1500">
                <a:latin typeface="Calibri"/>
                <a:ea typeface="Inter"/>
                <a:cs typeface="Calibri"/>
              </a:rPr>
              <a:t> in </a:t>
            </a:r>
            <a:r>
              <a:rPr lang="en-US" sz="1500" err="1">
                <a:latin typeface="Calibri"/>
                <a:ea typeface="Inter"/>
                <a:cs typeface="Calibri"/>
              </a:rPr>
              <a:t>veiligheid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gebracht</a:t>
            </a:r>
            <a:r>
              <a:rPr lang="en-US" sz="1500">
                <a:latin typeface="Calibri"/>
                <a:ea typeface="Inter"/>
                <a:cs typeface="Calibri"/>
              </a:rPr>
              <a:t>.</a:t>
            </a:r>
            <a:endParaRPr lang="en-US" sz="1500">
              <a:ea typeface="Inter"/>
              <a:cs typeface="Calibri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27682A6-1E0D-264A-A3AB-1322CC893F4F}"/>
              </a:ext>
            </a:extLst>
          </p:cNvPr>
          <p:cNvSpPr txBox="1"/>
          <p:nvPr/>
        </p:nvSpPr>
        <p:spPr>
          <a:xfrm>
            <a:off x="843720" y="3359079"/>
            <a:ext cx="2756110" cy="9970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</a:rPr>
              <a:t>MENSEN BEVRIJDEN VAN SLAVERNIJ EN TRAUMAZORG GEVEN</a:t>
            </a:r>
            <a:endParaRPr lang="nl-NL"/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0AA9866A-EA3C-7F4A-B9CF-C766CFB82265}"/>
              </a:ext>
            </a:extLst>
          </p:cNvPr>
          <p:cNvSpPr txBox="1"/>
          <p:nvPr/>
        </p:nvSpPr>
        <p:spPr>
          <a:xfrm>
            <a:off x="8323000" y="4325969"/>
            <a:ext cx="2761774" cy="1256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1500">
                <a:latin typeface="Calibri"/>
                <a:ea typeface="Inter"/>
                <a:cs typeface="Calibri"/>
              </a:rPr>
              <a:t>Als </a:t>
            </a:r>
            <a:r>
              <a:rPr lang="en-US" sz="1500" err="1">
                <a:latin typeface="Calibri"/>
                <a:ea typeface="Inter"/>
                <a:cs typeface="Calibri"/>
              </a:rPr>
              <a:t>wetten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worden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gehandhaafd</a:t>
            </a:r>
            <a:r>
              <a:rPr lang="en-US" sz="1500">
                <a:latin typeface="Calibri"/>
                <a:ea typeface="Inter"/>
                <a:cs typeface="Calibri"/>
              </a:rPr>
              <a:t>, is </a:t>
            </a:r>
            <a:r>
              <a:rPr lang="en-US" sz="1500" err="1">
                <a:latin typeface="Calibri"/>
                <a:ea typeface="Inter"/>
                <a:cs typeface="Calibri"/>
              </a:rPr>
              <a:t>slavernij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niet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langer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aantrekkelijk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voor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criminelen</a:t>
            </a:r>
            <a:r>
              <a:rPr lang="en-US" sz="1500">
                <a:latin typeface="Calibri"/>
                <a:ea typeface="Inter"/>
                <a:cs typeface="Calibri"/>
              </a:rPr>
              <a:t>. Meer dan 431.000 </a:t>
            </a:r>
            <a:r>
              <a:rPr lang="en-US" sz="1500" err="1">
                <a:latin typeface="Calibri"/>
                <a:ea typeface="Inter"/>
                <a:cs typeface="Calibri"/>
              </a:rPr>
              <a:t>rechters</a:t>
            </a:r>
            <a:r>
              <a:rPr lang="en-US" sz="1500">
                <a:latin typeface="Calibri"/>
                <a:ea typeface="Inter"/>
                <a:cs typeface="Calibri"/>
              </a:rPr>
              <a:t>, </a:t>
            </a:r>
            <a:r>
              <a:rPr lang="en-US" sz="1500" err="1">
                <a:latin typeface="Calibri"/>
                <a:ea typeface="Inter"/>
                <a:cs typeface="Calibri"/>
              </a:rPr>
              <a:t>advocaten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lokale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leiders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werden</a:t>
            </a:r>
            <a:r>
              <a:rPr lang="en-US" sz="1500">
                <a:latin typeface="Calibri"/>
                <a:ea typeface="Inter"/>
                <a:cs typeface="Calibri"/>
              </a:rPr>
              <a:t> door IJM </a:t>
            </a:r>
            <a:r>
              <a:rPr lang="en-US" sz="1500" err="1">
                <a:latin typeface="Calibri"/>
                <a:ea typeface="Inter"/>
                <a:cs typeface="Calibri"/>
              </a:rPr>
              <a:t>getraind</a:t>
            </a:r>
            <a:r>
              <a:rPr lang="en-US" sz="1500">
                <a:latin typeface="Calibri"/>
                <a:ea typeface="Inter"/>
                <a:cs typeface="Calibri"/>
              </a:rPr>
              <a:t>.</a:t>
            </a:r>
            <a:endParaRPr lang="en-US" sz="1500">
              <a:ea typeface="Inter"/>
              <a:cs typeface="Calibri"/>
            </a:endParaRP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458D8129-B65A-234D-8DF2-04D2C71A3815}"/>
              </a:ext>
            </a:extLst>
          </p:cNvPr>
          <p:cNvSpPr txBox="1"/>
          <p:nvPr/>
        </p:nvSpPr>
        <p:spPr>
          <a:xfrm>
            <a:off x="8344585" y="3359079"/>
            <a:ext cx="2762088" cy="2796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</a:rPr>
              <a:t>RECHTSSYSTEMEN VERSTERKEN</a:t>
            </a:r>
            <a:endParaRPr lang="nl-NL" sz="2000">
              <a:ea typeface="Calibri"/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C61AAF-9B15-F503-9156-095B1AFB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0095" y="1972277"/>
            <a:ext cx="1411818" cy="1486992"/>
          </a:xfrm>
          <a:prstGeom prst="rect">
            <a:avLst/>
          </a:prstGeom>
        </p:spPr>
      </p:pic>
      <p:sp>
        <p:nvSpPr>
          <p:cNvPr id="10" name="TextBox 31">
            <a:extLst>
              <a:ext uri="{FF2B5EF4-FFF2-40B4-BE49-F238E27FC236}">
                <a16:creationId xmlns:a16="http://schemas.microsoft.com/office/drawing/2014/main" id="{42E55B13-7145-2244-9903-6033C7A0E82F}"/>
              </a:ext>
            </a:extLst>
          </p:cNvPr>
          <p:cNvSpPr txBox="1"/>
          <p:nvPr/>
        </p:nvSpPr>
        <p:spPr>
          <a:xfrm>
            <a:off x="4571409" y="4325969"/>
            <a:ext cx="2799319" cy="10029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1500" err="1">
                <a:latin typeface="Calibri"/>
                <a:ea typeface="Inter"/>
                <a:cs typeface="Calibri"/>
              </a:rPr>
              <a:t>Wij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hielpen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lokale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autoriteiten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bij</a:t>
            </a:r>
            <a:r>
              <a:rPr lang="en-US" sz="1500">
                <a:latin typeface="Calibri"/>
                <a:ea typeface="Inter"/>
                <a:cs typeface="Calibri"/>
              </a:rPr>
              <a:t> de </a:t>
            </a:r>
            <a:r>
              <a:rPr lang="en-US" sz="1500" err="1">
                <a:latin typeface="Calibri"/>
                <a:ea typeface="Inter"/>
                <a:cs typeface="Calibri"/>
              </a:rPr>
              <a:t>veroordeling</a:t>
            </a:r>
            <a:r>
              <a:rPr lang="en-US" sz="1500">
                <a:latin typeface="Calibri"/>
                <a:ea typeface="Inter"/>
                <a:cs typeface="Calibri"/>
              </a:rPr>
              <a:t> van </a:t>
            </a:r>
            <a:r>
              <a:rPr lang="en-US" sz="1500" err="1">
                <a:latin typeface="Calibri"/>
                <a:ea typeface="Inter"/>
                <a:cs typeface="Calibri"/>
              </a:rPr>
              <a:t>meer</a:t>
            </a:r>
            <a:r>
              <a:rPr lang="en-US" sz="1500">
                <a:latin typeface="Calibri"/>
                <a:ea typeface="Inter"/>
                <a:cs typeface="Calibri"/>
              </a:rPr>
              <a:t> dan 8.400 </a:t>
            </a:r>
            <a:r>
              <a:rPr lang="en-US" sz="1500" err="1">
                <a:latin typeface="Calibri"/>
                <a:ea typeface="Inter"/>
                <a:cs typeface="Calibri"/>
              </a:rPr>
              <a:t>mensenhandelaren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en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andere</a:t>
            </a:r>
            <a:r>
              <a:rPr lang="en-US" sz="1500">
                <a:latin typeface="Calibri"/>
                <a:ea typeface="Inter"/>
                <a:cs typeface="Calibri"/>
              </a:rPr>
              <a:t> </a:t>
            </a:r>
            <a:r>
              <a:rPr lang="en-US" sz="1500" err="1">
                <a:latin typeface="Calibri"/>
                <a:ea typeface="Inter"/>
                <a:cs typeface="Calibri"/>
              </a:rPr>
              <a:t>criminelen</a:t>
            </a:r>
            <a:r>
              <a:rPr lang="en-US" sz="1500">
                <a:latin typeface="Calibri"/>
                <a:ea typeface="Inter"/>
                <a:cs typeface="Calibri"/>
              </a:rPr>
              <a:t>.</a:t>
            </a:r>
            <a:endParaRPr lang="nl-NL"/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B510F1FB-F1FE-874B-9508-8BEF4E9590A6}"/>
              </a:ext>
            </a:extLst>
          </p:cNvPr>
          <p:cNvSpPr txBox="1"/>
          <p:nvPr/>
        </p:nvSpPr>
        <p:spPr>
          <a:xfrm>
            <a:off x="4552589" y="3359079"/>
            <a:ext cx="2748920" cy="6524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  <a:cs typeface="Calibri"/>
              </a:rPr>
              <a:t>MENSENHANDELAREN DE GEVANGENIS IN</a:t>
            </a:r>
            <a:endParaRPr lang="en-US" sz="2000">
              <a:latin typeface="Oswald"/>
              <a:ea typeface="Inter"/>
              <a:cs typeface="Calibr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15CAAE-E0A5-68B8-AAC1-EA20AABE2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1828" y="1891115"/>
            <a:ext cx="1494298" cy="15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rond, schoeisel, hemel&#10;&#10;Door AI gegenereerde inhoud is mogelijk onjuist.">
            <a:extLst>
              <a:ext uri="{FF2B5EF4-FFF2-40B4-BE49-F238E27FC236}">
                <a16:creationId xmlns:a16="http://schemas.microsoft.com/office/drawing/2014/main" id="{D36E3F21-7519-6807-9390-7D39F7EDE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 l="26" t="11867" r="-26" b="4114"/>
          <a:stretch>
            <a:fillRect/>
          </a:stretch>
        </p:blipFill>
        <p:spPr>
          <a:xfrm>
            <a:off x="0" y="0"/>
            <a:ext cx="12198471" cy="6879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AB8AC5-7D06-6300-5DDE-6C9963C9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700" y="949153"/>
            <a:ext cx="10716787" cy="675600"/>
          </a:xfrm>
        </p:spPr>
        <p:txBody>
          <a:bodyPr/>
          <a:lstStyle/>
          <a:p>
            <a:pPr algn="ctr"/>
            <a:r>
              <a:rPr lang="nl-NL" sz="3600">
                <a:solidFill>
                  <a:schemeClr val="bg1"/>
                </a:solidFill>
                <a:latin typeface="Oswald"/>
                <a:ea typeface="Inter"/>
              </a:rPr>
              <a:t>AFNAME GEWELD</a:t>
            </a:r>
            <a:r>
              <a:rPr lang="nl-NL" sz="3600">
                <a:latin typeface="Oswald"/>
                <a:ea typeface="Inter"/>
              </a:rPr>
              <a:t> PER REGIO WAAR IJM WERKT</a:t>
            </a:r>
            <a:endParaRPr lang="nl-NL" sz="3600">
              <a:latin typeface="Oswald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9EB4E7-9D63-2ECB-F65D-32E8D1E1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192B93-91DB-E4D4-2D7A-F03F8753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6</a:t>
            </a:fld>
            <a:endParaRPr lang="de-D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ECDA517-1EA1-8A81-5220-FE5D33BFC95A}"/>
              </a:ext>
            </a:extLst>
          </p:cNvPr>
          <p:cNvGrpSpPr/>
          <p:nvPr/>
        </p:nvGrpSpPr>
        <p:grpSpPr>
          <a:xfrm>
            <a:off x="2036863" y="2561474"/>
            <a:ext cx="8145185" cy="2715856"/>
            <a:chOff x="1920626" y="2832694"/>
            <a:chExt cx="8145185" cy="2715856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8C005A5B-1BA5-8A8D-C359-67A5CAB816AB}"/>
                </a:ext>
              </a:extLst>
            </p:cNvPr>
            <p:cNvGrpSpPr/>
            <p:nvPr/>
          </p:nvGrpSpPr>
          <p:grpSpPr>
            <a:xfrm>
              <a:off x="1920626" y="2832695"/>
              <a:ext cx="1635897" cy="1282262"/>
              <a:chOff x="461202" y="3517204"/>
              <a:chExt cx="1635897" cy="1282262"/>
            </a:xfrm>
          </p:grpSpPr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9882752E-7BFE-103E-3BF5-1DCC27B5DECA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TextBox 40">
                <a:extLst>
                  <a:ext uri="{FF2B5EF4-FFF2-40B4-BE49-F238E27FC236}">
                    <a16:creationId xmlns:a16="http://schemas.microsoft.com/office/drawing/2014/main" id="{0FC00EAE-D98C-1252-D5B2-E48209EEBD76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OEGANDA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9" name="TextBox 40">
                <a:extLst>
                  <a:ext uri="{FF2B5EF4-FFF2-40B4-BE49-F238E27FC236}">
                    <a16:creationId xmlns:a16="http://schemas.microsoft.com/office/drawing/2014/main" id="{D010FD6C-101C-1F73-15F9-384ACDCE8FEE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50%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15" name="TextBox 40">
                <a:extLst>
                  <a:ext uri="{FF2B5EF4-FFF2-40B4-BE49-F238E27FC236}">
                    <a16:creationId xmlns:a16="http://schemas.microsoft.com/office/drawing/2014/main" id="{16E3CA6B-9A40-CBEB-9B0E-5073E12A1CFF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1F868223-47AC-1F4F-BFDA-AB8E960DD3FE}"/>
                </a:ext>
              </a:extLst>
            </p:cNvPr>
            <p:cNvGrpSpPr/>
            <p:nvPr/>
          </p:nvGrpSpPr>
          <p:grpSpPr>
            <a:xfrm>
              <a:off x="3547947" y="2832694"/>
              <a:ext cx="1635897" cy="1282262"/>
              <a:chOff x="461202" y="3517204"/>
              <a:chExt cx="1635897" cy="1282262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2B14E0D6-65EA-91D8-9993-13EC935A6E49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TextBox 40">
                <a:extLst>
                  <a:ext uri="{FF2B5EF4-FFF2-40B4-BE49-F238E27FC236}">
                    <a16:creationId xmlns:a16="http://schemas.microsoft.com/office/drawing/2014/main" id="{843B9473-0C2C-DA04-FA8C-9AC8AA6416BD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CEBU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20" name="TextBox 40">
                <a:extLst>
                  <a:ext uri="{FF2B5EF4-FFF2-40B4-BE49-F238E27FC236}">
                    <a16:creationId xmlns:a16="http://schemas.microsoft.com/office/drawing/2014/main" id="{A2E8EA1E-F654-A0D5-7CFA-EA09D64619E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72%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21" name="TextBox 40">
                <a:extLst>
                  <a:ext uri="{FF2B5EF4-FFF2-40B4-BE49-F238E27FC236}">
                    <a16:creationId xmlns:a16="http://schemas.microsoft.com/office/drawing/2014/main" id="{EC22F557-9D40-D53B-AC84-2607F2979532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3D892CE9-3CDE-20AE-D65A-54D05A850856}"/>
                </a:ext>
              </a:extLst>
            </p:cNvPr>
            <p:cNvGrpSpPr/>
            <p:nvPr/>
          </p:nvGrpSpPr>
          <p:grpSpPr>
            <a:xfrm>
              <a:off x="5175269" y="2832694"/>
              <a:ext cx="1635897" cy="1282262"/>
              <a:chOff x="461202" y="3517204"/>
              <a:chExt cx="1635897" cy="1282262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FE59EA59-D96A-E381-207B-1E23A8243EF7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TextBox 40">
                <a:extLst>
                  <a:ext uri="{FF2B5EF4-FFF2-40B4-BE49-F238E27FC236}">
                    <a16:creationId xmlns:a16="http://schemas.microsoft.com/office/drawing/2014/main" id="{75FAD207-6AA8-0E9C-4E6B-5E76D35F219E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 err="1">
                    <a:solidFill>
                      <a:srgbClr val="2679BF"/>
                    </a:solidFill>
                    <a:latin typeface="Oswald"/>
                    <a:ea typeface="Inter"/>
                  </a:rPr>
                  <a:t>CAMBODJA</a:t>
                </a:r>
                <a:endParaRPr lang="nl-NL" err="1"/>
              </a:p>
            </p:txBody>
          </p:sp>
          <p:sp>
            <p:nvSpPr>
              <p:cNvPr id="25" name="TextBox 40">
                <a:extLst>
                  <a:ext uri="{FF2B5EF4-FFF2-40B4-BE49-F238E27FC236}">
                    <a16:creationId xmlns:a16="http://schemas.microsoft.com/office/drawing/2014/main" id="{446AA8D0-23CF-3B8E-209D-CB7C1EF4298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73%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26" name="TextBox 40">
                <a:extLst>
                  <a:ext uri="{FF2B5EF4-FFF2-40B4-BE49-F238E27FC236}">
                    <a16:creationId xmlns:a16="http://schemas.microsoft.com/office/drawing/2014/main" id="{A8010673-EF0D-97F7-2060-7E772C728965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572BC3B6-39AD-B37F-0DED-0CD638288CCA}"/>
                </a:ext>
              </a:extLst>
            </p:cNvPr>
            <p:cNvGrpSpPr/>
            <p:nvPr/>
          </p:nvGrpSpPr>
          <p:grpSpPr>
            <a:xfrm>
              <a:off x="6802592" y="2832695"/>
              <a:ext cx="1635897" cy="1282262"/>
              <a:chOff x="461202" y="3517204"/>
              <a:chExt cx="1635897" cy="1282262"/>
            </a:xfrm>
          </p:grpSpPr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67B82893-86F9-122F-0DBE-DDD0BEA2CD22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xtBox 40">
                <a:extLst>
                  <a:ext uri="{FF2B5EF4-FFF2-40B4-BE49-F238E27FC236}">
                    <a16:creationId xmlns:a16="http://schemas.microsoft.com/office/drawing/2014/main" id="{05A4810F-473F-B529-8C7D-A321B2A9C516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MANILA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30" name="TextBox 40">
                <a:extLst>
                  <a:ext uri="{FF2B5EF4-FFF2-40B4-BE49-F238E27FC236}">
                    <a16:creationId xmlns:a16="http://schemas.microsoft.com/office/drawing/2014/main" id="{BBA942C1-AFB2-0C62-1C68-519554BB1BA6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75%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3F55C6FA-2EE7-F359-5617-168F9746FEA3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E862D45-D1A9-4DE7-6F90-69A37518C808}"/>
                </a:ext>
              </a:extLst>
            </p:cNvPr>
            <p:cNvGrpSpPr/>
            <p:nvPr/>
          </p:nvGrpSpPr>
          <p:grpSpPr>
            <a:xfrm>
              <a:off x="8429914" y="2832695"/>
              <a:ext cx="1635897" cy="1282262"/>
              <a:chOff x="461202" y="3517204"/>
              <a:chExt cx="1635897" cy="1282262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E3449B7E-790E-66D2-B9DE-DB533505C6CB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TextBox 40">
                <a:extLst>
                  <a:ext uri="{FF2B5EF4-FFF2-40B4-BE49-F238E27FC236}">
                    <a16:creationId xmlns:a16="http://schemas.microsoft.com/office/drawing/2014/main" id="{F65F0C29-F37D-9734-8225-A0F5BC2B4C4B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PAMPANGA</a:t>
                </a:r>
                <a:endParaRPr lang="en-US" sz="1400" b="1" err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35" name="TextBox 40">
                <a:extLst>
                  <a:ext uri="{FF2B5EF4-FFF2-40B4-BE49-F238E27FC236}">
                    <a16:creationId xmlns:a16="http://schemas.microsoft.com/office/drawing/2014/main" id="{BA5562CA-8A35-1A25-F535-43711321ACC2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86%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6" name="TextBox 40">
                <a:extLst>
                  <a:ext uri="{FF2B5EF4-FFF2-40B4-BE49-F238E27FC236}">
                    <a16:creationId xmlns:a16="http://schemas.microsoft.com/office/drawing/2014/main" id="{8EAD4FB3-8FB9-3108-2C46-BA4EBCAC97BC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E7202273-28EE-C0A9-B9D7-357475C5442B}"/>
                </a:ext>
              </a:extLst>
            </p:cNvPr>
            <p:cNvGrpSpPr/>
            <p:nvPr/>
          </p:nvGrpSpPr>
          <p:grpSpPr>
            <a:xfrm>
              <a:off x="2737480" y="4266287"/>
              <a:ext cx="1322739" cy="1282262"/>
              <a:chOff x="567717" y="3517204"/>
              <a:chExt cx="1322739" cy="1282262"/>
            </a:xfrm>
          </p:grpSpPr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2885EDBC-FB8B-3DD8-698B-B3A523DAD5BF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TextBox 40">
                <a:extLst>
                  <a:ext uri="{FF2B5EF4-FFF2-40B4-BE49-F238E27FC236}">
                    <a16:creationId xmlns:a16="http://schemas.microsoft.com/office/drawing/2014/main" id="{581D215A-3CE3-E37B-FEC0-873EDE08F290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MUMBAI</a:t>
                </a:r>
                <a:endParaRPr lang="nl-NL"/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17B427B4-A899-6F63-02B4-D9F70F9E6BD5}"/>
                  </a:ext>
                </a:extLst>
              </p:cNvPr>
              <p:cNvSpPr txBox="1"/>
              <p:nvPr/>
            </p:nvSpPr>
            <p:spPr>
              <a:xfrm>
                <a:off x="567717" y="4121333"/>
                <a:ext cx="1291769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75%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CF251AD-0FF2-1AA1-A5A2-0731D14B122F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E78FC144-5775-A952-B812-87D2FCAF6A0B}"/>
                </a:ext>
              </a:extLst>
            </p:cNvPr>
            <p:cNvGrpSpPr/>
            <p:nvPr/>
          </p:nvGrpSpPr>
          <p:grpSpPr>
            <a:xfrm>
              <a:off x="4258286" y="4266287"/>
              <a:ext cx="1635897" cy="1282262"/>
              <a:chOff x="461202" y="3517204"/>
              <a:chExt cx="1635897" cy="1282262"/>
            </a:xfrm>
          </p:grpSpPr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47613FB9-364D-0999-8D66-3E4C487E241E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TextBox 40">
                <a:extLst>
                  <a:ext uri="{FF2B5EF4-FFF2-40B4-BE49-F238E27FC236}">
                    <a16:creationId xmlns:a16="http://schemas.microsoft.com/office/drawing/2014/main" id="{037217BA-967C-6946-0931-AC40C2A17855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DOM. REP</a:t>
                </a:r>
                <a:endParaRPr lang="nl-NL"/>
              </a:p>
            </p:txBody>
          </p:sp>
          <p:sp>
            <p:nvSpPr>
              <p:cNvPr id="45" name="TextBox 40">
                <a:extLst>
                  <a:ext uri="{FF2B5EF4-FFF2-40B4-BE49-F238E27FC236}">
                    <a16:creationId xmlns:a16="http://schemas.microsoft.com/office/drawing/2014/main" id="{059D151B-98A5-6FCB-75BC-B38B9ADBABC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78%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46" name="TextBox 40">
                <a:extLst>
                  <a:ext uri="{FF2B5EF4-FFF2-40B4-BE49-F238E27FC236}">
                    <a16:creationId xmlns:a16="http://schemas.microsoft.com/office/drawing/2014/main" id="{3EB0BE5E-4157-6237-61CC-E7916C1BA064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5C0F0F52-7353-51FE-276A-3CE5D8DA66CC}"/>
                </a:ext>
              </a:extLst>
            </p:cNvPr>
            <p:cNvGrpSpPr/>
            <p:nvPr/>
          </p:nvGrpSpPr>
          <p:grpSpPr>
            <a:xfrm>
              <a:off x="5988930" y="4266288"/>
              <a:ext cx="1635897" cy="1282262"/>
              <a:chOff x="461202" y="3517204"/>
              <a:chExt cx="1635897" cy="1282262"/>
            </a:xfrm>
          </p:grpSpPr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A983D361-D94F-44B6-73DB-5F5620563C68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TextBox 40">
                <a:extLst>
                  <a:ext uri="{FF2B5EF4-FFF2-40B4-BE49-F238E27FC236}">
                    <a16:creationId xmlns:a16="http://schemas.microsoft.com/office/drawing/2014/main" id="{D79631AC-5CBA-BFA0-0471-D8E1D3F28AB9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KOLKATA</a:t>
                </a:r>
                <a:endParaRPr lang="nl-NL"/>
              </a:p>
            </p:txBody>
          </p:sp>
          <p:sp>
            <p:nvSpPr>
              <p:cNvPr id="50" name="TextBox 40">
                <a:extLst>
                  <a:ext uri="{FF2B5EF4-FFF2-40B4-BE49-F238E27FC236}">
                    <a16:creationId xmlns:a16="http://schemas.microsoft.com/office/drawing/2014/main" id="{18C73D75-0A3F-E91E-9F39-EBC73B6C5D5A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80%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51" name="TextBox 40">
                <a:extLst>
                  <a:ext uri="{FF2B5EF4-FFF2-40B4-BE49-F238E27FC236}">
                    <a16:creationId xmlns:a16="http://schemas.microsoft.com/office/drawing/2014/main" id="{BAFA3149-CB01-48C3-4961-2D0E86AA402A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8546632E-517C-3C84-2508-384539134D1D}"/>
                </a:ext>
              </a:extLst>
            </p:cNvPr>
            <p:cNvGrpSpPr/>
            <p:nvPr/>
          </p:nvGrpSpPr>
          <p:grpSpPr>
            <a:xfrm>
              <a:off x="7616253" y="4266288"/>
              <a:ext cx="1635897" cy="1282262"/>
              <a:chOff x="461202" y="3517204"/>
              <a:chExt cx="1635897" cy="1282262"/>
            </a:xfrm>
          </p:grpSpPr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093331EB-0EEB-76D2-2D83-3A8C57607F2B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TextBox 40">
                <a:extLst>
                  <a:ext uri="{FF2B5EF4-FFF2-40B4-BE49-F238E27FC236}">
                    <a16:creationId xmlns:a16="http://schemas.microsoft.com/office/drawing/2014/main" id="{101F7993-8075-C795-3E7C-BEAD62F9B8D0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TAMIL NADU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55" name="TextBox 40">
                <a:extLst>
                  <a:ext uri="{FF2B5EF4-FFF2-40B4-BE49-F238E27FC236}">
                    <a16:creationId xmlns:a16="http://schemas.microsoft.com/office/drawing/2014/main" id="{9BD6D067-2003-85DC-4A07-0F923027EE95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82%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id="{93CC0FF4-69C1-7C80-D0F1-B8E2550A5390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8873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CD5D-5AE6-4DEF-FB63-4FC1B0A8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802B642-87F6-0BAF-4283-6C07575D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9" r="20197"/>
          <a:stretch/>
        </p:blipFill>
        <p:spPr>
          <a:xfrm>
            <a:off x="4688924" y="-2430"/>
            <a:ext cx="7503076" cy="6915412"/>
          </a:xfrm>
          <a:prstGeom prst="rect">
            <a:avLst/>
          </a:prstGeom>
        </p:spPr>
      </p:pic>
      <p:sp>
        <p:nvSpPr>
          <p:cNvPr id="36" name="Graphic 2">
            <a:extLst>
              <a:ext uri="{FF2B5EF4-FFF2-40B4-BE49-F238E27FC236}">
                <a16:creationId xmlns:a16="http://schemas.microsoft.com/office/drawing/2014/main" id="{047A7B11-A512-C7F3-58CA-0816D0A48F53}"/>
              </a:ext>
            </a:extLst>
          </p:cNvPr>
          <p:cNvSpPr>
            <a:spLocks noChangeAspect="1"/>
          </p:cNvSpPr>
          <p:nvPr/>
        </p:nvSpPr>
        <p:spPr>
          <a:xfrm flipH="1">
            <a:off x="2116868" y="-7520"/>
            <a:ext cx="5346832" cy="7015730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1B1F7-1023-C7A3-1972-1D564D9F363B}"/>
              </a:ext>
            </a:extLst>
          </p:cNvPr>
          <p:cNvSpPr/>
          <p:nvPr/>
        </p:nvSpPr>
        <p:spPr>
          <a:xfrm>
            <a:off x="465027" y="4838063"/>
            <a:ext cx="1354858" cy="3761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b="1" spc="100">
              <a:solidFill>
                <a:schemeClr val="tx2"/>
              </a:solidFill>
              <a:latin typeface="Inter Medium" panose="020B0502030000000004" pitchFamily="34" charset="0"/>
              <a:ea typeface="Inter Medium" panose="020B05020300000000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B9CA4-A59C-77E0-EE08-0BA7C8293E27}"/>
              </a:ext>
            </a:extLst>
          </p:cNvPr>
          <p:cNvSpPr txBox="1"/>
          <p:nvPr/>
        </p:nvSpPr>
        <p:spPr>
          <a:xfrm>
            <a:off x="458829" y="702342"/>
            <a:ext cx="5905122" cy="5759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2679BF"/>
                </a:solidFill>
                <a:latin typeface="Oswald"/>
              </a:rPr>
              <a:t>BRENG HOOP </a:t>
            </a:r>
            <a:r>
              <a:rPr lang="en-US" sz="3600" b="1">
                <a:solidFill>
                  <a:srgbClr val="0A1733"/>
                </a:solidFill>
                <a:latin typeface="Oswald"/>
              </a:rPr>
              <a:t>GEEF VRIJHEID</a:t>
            </a:r>
            <a:endParaRPr lang="nl-NL">
              <a:solidFill>
                <a:srgbClr val="0A1733"/>
              </a:solidFill>
              <a:ea typeface="Calibri"/>
              <a:cs typeface="Calibri"/>
            </a:endParaRP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5A7B09A3-7908-4A76-BF26-E041C03F9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6" y="1587488"/>
            <a:ext cx="3303916" cy="41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 descr="Afbeelding met persoon, groen&#10;&#10;Automatisch gegenereerde beschrijving">
            <a:extLst>
              <a:ext uri="{FF2B5EF4-FFF2-40B4-BE49-F238E27FC236}">
                <a16:creationId xmlns:a16="http://schemas.microsoft.com/office/drawing/2014/main" id="{6F7451F2-70FC-0FBB-4CBE-276F9E7861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7855" b="7855"/>
          <a:stretch>
            <a:fillRect/>
          </a:stretch>
        </p:blipFill>
        <p:spPr>
          <a:xfrm>
            <a:off x="-30481" y="-138022"/>
            <a:ext cx="12540971" cy="716552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890A-18E3-4B77-B017-45A9BE76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839" y="5392115"/>
            <a:ext cx="4384874" cy="163538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Oswald"/>
              </a:rPr>
              <a:t>BEDANKT</a:t>
            </a:r>
            <a:r>
              <a:rPr lang="en-US">
                <a:solidFill>
                  <a:srgbClr val="FEFFFE"/>
                </a:solidFill>
                <a:latin typeface="Oswald"/>
              </a:rPr>
              <a:t>!</a:t>
            </a:r>
            <a:endParaRPr lang="en-US">
              <a:solidFill>
                <a:srgbClr val="FEFFF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921685-52E3-4F17-A2A8-5F618A24E1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25352" y="194724"/>
            <a:ext cx="766161" cy="1156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JM 1">
      <a:dk1>
        <a:srgbClr val="0A1733"/>
      </a:dk1>
      <a:lt1>
        <a:srgbClr val="FEFFFE"/>
      </a:lt1>
      <a:dk2>
        <a:srgbClr val="2679BF"/>
      </a:dk2>
      <a:lt2>
        <a:srgbClr val="1EA79D"/>
      </a:lt2>
      <a:accent1>
        <a:srgbClr val="31D57D"/>
      </a:accent1>
      <a:accent2>
        <a:srgbClr val="FAA625"/>
      </a:accent2>
      <a:accent3>
        <a:srgbClr val="F9633A"/>
      </a:accent3>
      <a:accent4>
        <a:srgbClr val="F44B4B"/>
      </a:accent4>
      <a:accent5>
        <a:srgbClr val="EE277A"/>
      </a:accent5>
      <a:accent6>
        <a:srgbClr val="423499"/>
      </a:accent6>
      <a:hlink>
        <a:srgbClr val="0255B7"/>
      </a:hlink>
      <a:folHlink>
        <a:srgbClr val="5F605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JM 1">
      <a:dk1>
        <a:srgbClr val="0A1733"/>
      </a:dk1>
      <a:lt1>
        <a:srgbClr val="FEFFFE"/>
      </a:lt1>
      <a:dk2>
        <a:srgbClr val="2679BF"/>
      </a:dk2>
      <a:lt2>
        <a:srgbClr val="1EA79D"/>
      </a:lt2>
      <a:accent1>
        <a:srgbClr val="31D57D"/>
      </a:accent1>
      <a:accent2>
        <a:srgbClr val="FAA625"/>
      </a:accent2>
      <a:accent3>
        <a:srgbClr val="F9633A"/>
      </a:accent3>
      <a:accent4>
        <a:srgbClr val="F44B4B"/>
      </a:accent4>
      <a:accent5>
        <a:srgbClr val="EE277A"/>
      </a:accent5>
      <a:accent6>
        <a:srgbClr val="423499"/>
      </a:accent6>
      <a:hlink>
        <a:srgbClr val="0255B7"/>
      </a:hlink>
      <a:folHlink>
        <a:srgbClr val="5F605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_Template  -  Alleen-lezen" id="{DFC7F18B-267C-4E10-BA2A-783B5E592B05}" vid="{68D82310-E1C0-432E-9230-9D9BDD2F3E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8b728f-94ef-48e7-b9db-b102f0265893" xsi:nil="true"/>
    <lcf76f155ced4ddcb4097134ff3c332f xmlns="17f3d08a-13b3-4661-b475-49e9e7612fa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9390621AFD34BBA70827B0FB8A2BD" ma:contentTypeVersion="21" ma:contentTypeDescription="Create a new document." ma:contentTypeScope="" ma:versionID="1951d328f76551106c75e97421cfdadb">
  <xsd:schema xmlns:xsd="http://www.w3.org/2001/XMLSchema" xmlns:xs="http://www.w3.org/2001/XMLSchema" xmlns:p="http://schemas.microsoft.com/office/2006/metadata/properties" xmlns:ns1="http://schemas.microsoft.com/sharepoint/v3" xmlns:ns2="17f3d08a-13b3-4661-b475-49e9e7612fa4" xmlns:ns3="068b728f-94ef-48e7-b9db-b102f0265893" targetNamespace="http://schemas.microsoft.com/office/2006/metadata/properties" ma:root="true" ma:fieldsID="b5e92a694fd0bb2523e1db82daf7e5c1" ns1:_="" ns2:_="" ns3:_="">
    <xsd:import namespace="http://schemas.microsoft.com/sharepoint/v3"/>
    <xsd:import namespace="17f3d08a-13b3-4661-b475-49e9e7612fa4"/>
    <xsd:import namespace="068b728f-94ef-48e7-b9db-b102f02658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3d08a-13b3-4661-b475-49e9e7612f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041d062-b1c8-4418-8a59-434805485c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728f-94ef-48e7-b9db-b102f026589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bc4e635-7e40-436c-88da-cb8919baa737}" ma:internalName="TaxCatchAll" ma:showField="CatchAllData" ma:web="068b728f-94ef-48e7-b9db-b102f02658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F56906-3F71-4120-93EC-5864B106DA28}">
  <ds:schemaRefs>
    <ds:schemaRef ds:uri="068b728f-94ef-48e7-b9db-b102f0265893"/>
    <ds:schemaRef ds:uri="17f3d08a-13b3-4661-b475-49e9e7612fa4"/>
    <ds:schemaRef ds:uri="1c8b6fd3-2d5d-4a88-8fd0-d551a9165eee"/>
    <ds:schemaRef ds:uri="792331ad-94f1-45b0-806f-ba9ba747ba5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610F35F-DC6A-4E75-85BE-DCE043D85A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DA68B2-307C-4C01-8146-CC52A7A20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7f3d08a-13b3-4661-b475-49e9e7612fa4"/>
    <ds:schemaRef ds:uri="068b728f-94ef-48e7-b9db-b102f0265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8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Office Theme</vt:lpstr>
      <vt:lpstr>PowerPoint Presentation</vt:lpstr>
      <vt:lpstr>PowerPoint Presentation</vt:lpstr>
      <vt:lpstr>WAAR WIJ WERKEN</vt:lpstr>
      <vt:lpstr>PowerPoint Presentation</vt:lpstr>
      <vt:lpstr>PowerPoint Presentation</vt:lpstr>
      <vt:lpstr>AFNAME GEWELD PER REGIO WAAR IJM WERKT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49</cp:revision>
  <dcterms:created xsi:type="dcterms:W3CDTF">2020-03-19T18:48:19Z</dcterms:created>
  <dcterms:modified xsi:type="dcterms:W3CDTF">2025-10-23T08:04:55Z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0x010100E929390621AFD34BBA70827B0FB8A2BD</vt:lpwstr>
  </property>
  <property fmtid="{D5CDD505-2E9C-101B-9397-08002B2CF9AE}" pid="3" name="_dlc_DocIdItemGuid">
    <vt:lpwstr>ce991779-6ea8-4a1f-a19b-b9e1d9519890</vt:lpwstr>
  </property>
  <property fmtid="{D5CDD505-2E9C-101B-9397-08002B2CF9AE}" pid="4" name="MediaServiceImageTags">
    <vt:lpwstr/>
  </property>
</Properties>
</file>