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97" r:id="rId6"/>
    <p:sldId id="308" r:id="rId7"/>
    <p:sldId id="315" r:id="rId8"/>
    <p:sldId id="307" r:id="rId9"/>
    <p:sldId id="309" r:id="rId10"/>
    <p:sldId id="31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9BC9A98-4E17-A345-B8EA-01A89F6D69F8}">
          <p14:sldIdLst>
            <p14:sldId id="256"/>
            <p14:sldId id="297"/>
            <p14:sldId id="308"/>
            <p14:sldId id="315"/>
            <p14:sldId id="307"/>
            <p14:sldId id="30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FD758-9D9B-FF87-393C-82A3D705198F}" v="379" dt="2025-10-17T12:10:17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7"/>
    <p:restoredTop sz="94709"/>
  </p:normalViewPr>
  <p:slideViewPr>
    <p:cSldViewPr snapToGrid="0" snapToObjects="1" showGuides="1">
      <p:cViewPr varScale="1">
        <p:scale>
          <a:sx n="83" d="100"/>
          <a:sy n="83" d="100"/>
        </p:scale>
        <p:origin x="74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Bruning" userId="S::m.bruning@gevangenenzorg.nl::228ced8a-4891-4dfd-9515-c01436c15c07" providerId="AD" clId="Web-{A4693F31-8AEC-2DF3-6440-4032A491FDAF}"/>
    <pc:docChg chg="delSld modSld sldOrd modSection">
      <pc:chgData name="Marianne Bruning" userId="S::m.bruning@gevangenenzorg.nl::228ced8a-4891-4dfd-9515-c01436c15c07" providerId="AD" clId="Web-{A4693F31-8AEC-2DF3-6440-4032A491FDAF}" dt="2025-10-09T15:05:09.084" v="67" actId="20577"/>
      <pc:docMkLst>
        <pc:docMk/>
      </pc:docMkLst>
      <pc:sldChg chg="modSp">
        <pc:chgData name="Marianne Bruning" userId="S::m.bruning@gevangenenzorg.nl::228ced8a-4891-4dfd-9515-c01436c15c07" providerId="AD" clId="Web-{A4693F31-8AEC-2DF3-6440-4032A491FDAF}" dt="2025-10-09T15:03:25.911" v="61" actId="20577"/>
        <pc:sldMkLst>
          <pc:docMk/>
          <pc:sldMk cId="67063606" sldId="256"/>
        </pc:sldMkLst>
        <pc:spChg chg="mod">
          <ac:chgData name="Marianne Bruning" userId="S::m.bruning@gevangenenzorg.nl::228ced8a-4891-4dfd-9515-c01436c15c07" providerId="AD" clId="Web-{A4693F31-8AEC-2DF3-6440-4032A491FDAF}" dt="2025-10-09T15:03:25.911" v="61" actId="20577"/>
          <ac:spMkLst>
            <pc:docMk/>
            <pc:sldMk cId="67063606" sldId="256"/>
            <ac:spMk id="13" creationId="{BA67A724-85E5-488D-B211-AE0595D39688}"/>
          </ac:spMkLst>
        </pc:spChg>
      </pc:sldChg>
      <pc:sldChg chg="modSp">
        <pc:chgData name="Marianne Bruning" userId="S::m.bruning@gevangenenzorg.nl::228ced8a-4891-4dfd-9515-c01436c15c07" providerId="AD" clId="Web-{A4693F31-8AEC-2DF3-6440-4032A491FDAF}" dt="2025-10-09T15:05:09.084" v="67" actId="20577"/>
        <pc:sldMkLst>
          <pc:docMk/>
          <pc:sldMk cId="869292472" sldId="308"/>
        </pc:sldMkLst>
      </pc:sldChg>
      <pc:sldChg chg="modSp">
        <pc:chgData name="Marianne Bruning" userId="S::m.bruning@gevangenenzorg.nl::228ced8a-4891-4dfd-9515-c01436c15c07" providerId="AD" clId="Web-{A4693F31-8AEC-2DF3-6440-4032A491FDAF}" dt="2025-10-09T15:02:59.942" v="59" actId="20577"/>
        <pc:sldMkLst>
          <pc:docMk/>
          <pc:sldMk cId="2622527368" sldId="313"/>
        </pc:sldMkLst>
        <pc:spChg chg="mod">
          <ac:chgData name="Marianne Bruning" userId="S::m.bruning@gevangenenzorg.nl::228ced8a-4891-4dfd-9515-c01436c15c07" providerId="AD" clId="Web-{A4693F31-8AEC-2DF3-6440-4032A491FDAF}" dt="2025-10-09T15:02:59.942" v="59" actId="20577"/>
          <ac:spMkLst>
            <pc:docMk/>
            <pc:sldMk cId="2622527368" sldId="313"/>
            <ac:spMk id="15" creationId="{CA03EC62-F618-D64D-9C27-1C7749ED7546}"/>
          </ac:spMkLst>
        </pc:spChg>
      </pc:sldChg>
      <pc:sldChg chg="modSp ord">
        <pc:chgData name="Marianne Bruning" userId="S::m.bruning@gevangenenzorg.nl::228ced8a-4891-4dfd-9515-c01436c15c07" providerId="AD" clId="Web-{A4693F31-8AEC-2DF3-6440-4032A491FDAF}" dt="2025-10-09T15:04:08.427" v="62"/>
        <pc:sldMkLst>
          <pc:docMk/>
          <pc:sldMk cId="3153470722" sldId="315"/>
        </pc:sldMkLst>
        <pc:spChg chg="mod">
          <ac:chgData name="Marianne Bruning" userId="S::m.bruning@gevangenenzorg.nl::228ced8a-4891-4dfd-9515-c01436c15c07" providerId="AD" clId="Web-{A4693F31-8AEC-2DF3-6440-4032A491FDAF}" dt="2025-10-09T15:01:31.051" v="28" actId="20577"/>
          <ac:spMkLst>
            <pc:docMk/>
            <pc:sldMk cId="3153470722" sldId="315"/>
            <ac:spMk id="8" creationId="{35168F18-83F4-A5FF-4A7F-6F44A3C8E6B4}"/>
          </ac:spMkLst>
        </pc:spChg>
        <pc:spChg chg="mod">
          <ac:chgData name="Marianne Bruning" userId="S::m.bruning@gevangenenzorg.nl::228ced8a-4891-4dfd-9515-c01436c15c07" providerId="AD" clId="Web-{A4693F31-8AEC-2DF3-6440-4032A491FDAF}" dt="2025-10-09T15:00:08.566" v="6" actId="20577"/>
          <ac:spMkLst>
            <pc:docMk/>
            <pc:sldMk cId="3153470722" sldId="315"/>
            <ac:spMk id="10" creationId="{D07E29DD-616D-8F86-4E4C-5725603B294E}"/>
          </ac:spMkLst>
        </pc:spChg>
      </pc:sldChg>
    </pc:docChg>
  </pc:docChgLst>
  <pc:docChgLst>
    <pc:chgData name="Marianne Bruning" userId="S::m.bruning@gevangenenzorg.nl::228ced8a-4891-4dfd-9515-c01436c15c07" providerId="AD" clId="Web-{C24FD758-9D9B-FF87-393C-82A3D705198F}"/>
    <pc:docChg chg="addSld delSld modSld sldOrd modSection">
      <pc:chgData name="Marianne Bruning" userId="S::m.bruning@gevangenenzorg.nl::228ced8a-4891-4dfd-9515-c01436c15c07" providerId="AD" clId="Web-{C24FD758-9D9B-FF87-393C-82A3D705198F}" dt="2025-10-17T12:10:17.887" v="248" actId="1076"/>
      <pc:docMkLst>
        <pc:docMk/>
      </pc:docMkLst>
      <pc:sldChg chg="modSp">
        <pc:chgData name="Marianne Bruning" userId="S::m.bruning@gevangenenzorg.nl::228ced8a-4891-4dfd-9515-c01436c15c07" providerId="AD" clId="Web-{C24FD758-9D9B-FF87-393C-82A3D705198F}" dt="2025-10-17T11:59:24.382" v="204" actId="20577"/>
        <pc:sldMkLst>
          <pc:docMk/>
          <pc:sldMk cId="67063606" sldId="256"/>
        </pc:sldMkLst>
        <pc:spChg chg="mod">
          <ac:chgData name="Marianne Bruning" userId="S::m.bruning@gevangenenzorg.nl::228ced8a-4891-4dfd-9515-c01436c15c07" providerId="AD" clId="Web-{C24FD758-9D9B-FF87-393C-82A3D705198F}" dt="2025-10-17T11:59:24.382" v="204" actId="20577"/>
          <ac:spMkLst>
            <pc:docMk/>
            <pc:sldMk cId="67063606" sldId="256"/>
            <ac:spMk id="4" creationId="{F7010362-C711-BB45-A01F-C440DAE0A117}"/>
          </ac:spMkLst>
        </pc:spChg>
      </pc:sldChg>
      <pc:sldChg chg="modSp">
        <pc:chgData name="Marianne Bruning" userId="S::m.bruning@gevangenenzorg.nl::228ced8a-4891-4dfd-9515-c01436c15c07" providerId="AD" clId="Web-{C24FD758-9D9B-FF87-393C-82A3D705198F}" dt="2025-10-17T11:59:34.523" v="205" actId="1076"/>
        <pc:sldMkLst>
          <pc:docMk/>
          <pc:sldMk cId="188593520" sldId="297"/>
        </pc:sldMkLst>
        <pc:spChg chg="mod">
          <ac:chgData name="Marianne Bruning" userId="S::m.bruning@gevangenenzorg.nl::228ced8a-4891-4dfd-9515-c01436c15c07" providerId="AD" clId="Web-{C24FD758-9D9B-FF87-393C-82A3D705198F}" dt="2025-10-17T11:56:48.529" v="187" actId="1076"/>
          <ac:spMkLst>
            <pc:docMk/>
            <pc:sldMk cId="188593520" sldId="297"/>
            <ac:spMk id="8" creationId="{B4CC9B0D-5DFB-F041-A9ED-F91EC2CC731B}"/>
          </ac:spMkLst>
        </pc:spChg>
        <pc:spChg chg="mod">
          <ac:chgData name="Marianne Bruning" userId="S::m.bruning@gevangenenzorg.nl::228ced8a-4891-4dfd-9515-c01436c15c07" providerId="AD" clId="Web-{C24FD758-9D9B-FF87-393C-82A3D705198F}" dt="2025-10-17T11:59:34.523" v="205" actId="1076"/>
          <ac:spMkLst>
            <pc:docMk/>
            <pc:sldMk cId="188593520" sldId="297"/>
            <ac:spMk id="9" creationId="{2E1E53A8-DD6E-4147-A82D-D5A417B6AA34}"/>
          </ac:spMkLst>
        </pc:spChg>
      </pc:sldChg>
      <pc:sldChg chg="modSp add del">
        <pc:chgData name="Marianne Bruning" userId="S::m.bruning@gevangenenzorg.nl::228ced8a-4891-4dfd-9515-c01436c15c07" providerId="AD" clId="Web-{C24FD758-9D9B-FF87-393C-82A3D705198F}" dt="2025-10-17T12:07:24.023" v="232" actId="20577"/>
        <pc:sldMkLst>
          <pc:docMk/>
          <pc:sldMk cId="1881814031" sldId="307"/>
        </pc:sldMkLst>
        <pc:spChg chg="mod">
          <ac:chgData name="Marianne Bruning" userId="S::m.bruning@gevangenenzorg.nl::228ced8a-4891-4dfd-9515-c01436c15c07" providerId="AD" clId="Web-{C24FD758-9D9B-FF87-393C-82A3D705198F}" dt="2025-10-17T12:07:24.023" v="232" actId="20577"/>
          <ac:spMkLst>
            <pc:docMk/>
            <pc:sldMk cId="1881814031" sldId="307"/>
            <ac:spMk id="9" creationId="{2E1E53A8-DD6E-4147-A82D-D5A417B6AA34}"/>
          </ac:spMkLst>
        </pc:spChg>
      </pc:sldChg>
      <pc:sldChg chg="delSp modSp ord">
        <pc:chgData name="Marianne Bruning" userId="S::m.bruning@gevangenenzorg.nl::228ced8a-4891-4dfd-9515-c01436c15c07" providerId="AD" clId="Web-{C24FD758-9D9B-FF87-393C-82A3D705198F}" dt="2025-10-17T11:59:07.147" v="200" actId="20577"/>
        <pc:sldMkLst>
          <pc:docMk/>
          <pc:sldMk cId="869292472" sldId="308"/>
        </pc:sldMkLst>
        <pc:spChg chg="mod">
          <ac:chgData name="Marianne Bruning" userId="S::m.bruning@gevangenenzorg.nl::228ced8a-4891-4dfd-9515-c01436c15c07" providerId="AD" clId="Web-{C24FD758-9D9B-FF87-393C-82A3D705198F}" dt="2025-10-17T11:59:07.147" v="200" actId="20577"/>
          <ac:spMkLst>
            <pc:docMk/>
            <pc:sldMk cId="869292472" sldId="308"/>
            <ac:spMk id="8" creationId="{B4CC9B0D-5DFB-F041-A9ED-F91EC2CC731B}"/>
          </ac:spMkLst>
        </pc:spChg>
        <pc:spChg chg="del mod">
          <ac:chgData name="Marianne Bruning" userId="S::m.bruning@gevangenenzorg.nl::228ced8a-4891-4dfd-9515-c01436c15c07" providerId="AD" clId="Web-{C24FD758-9D9B-FF87-393C-82A3D705198F}" dt="2025-10-17T11:43:42.507" v="125"/>
          <ac:spMkLst>
            <pc:docMk/>
            <pc:sldMk cId="869292472" sldId="308"/>
            <ac:spMk id="9" creationId="{2E1E53A8-DD6E-4147-A82D-D5A417B6AA34}"/>
          </ac:spMkLst>
        </pc:spChg>
      </pc:sldChg>
      <pc:sldChg chg="add del">
        <pc:chgData name="Marianne Bruning" userId="S::m.bruning@gevangenenzorg.nl::228ced8a-4891-4dfd-9515-c01436c15c07" providerId="AD" clId="Web-{C24FD758-9D9B-FF87-393C-82A3D705198F}" dt="2025-10-17T12:06:36.240" v="227"/>
        <pc:sldMkLst>
          <pc:docMk/>
          <pc:sldMk cId="3188207072" sldId="309"/>
        </pc:sldMkLst>
      </pc:sldChg>
      <pc:sldChg chg="del">
        <pc:chgData name="Marianne Bruning" userId="S::m.bruning@gevangenenzorg.nl::228ced8a-4891-4dfd-9515-c01436c15c07" providerId="AD" clId="Web-{C24FD758-9D9B-FF87-393C-82A3D705198F}" dt="2025-10-17T11:44:53.132" v="132"/>
        <pc:sldMkLst>
          <pc:docMk/>
          <pc:sldMk cId="1825022866" sldId="310"/>
        </pc:sldMkLst>
      </pc:sldChg>
      <pc:sldChg chg="modSp del">
        <pc:chgData name="Marianne Bruning" userId="S::m.bruning@gevangenenzorg.nl::228ced8a-4891-4dfd-9515-c01436c15c07" providerId="AD" clId="Web-{C24FD758-9D9B-FF87-393C-82A3D705198F}" dt="2025-10-17T11:39:30.569" v="52"/>
        <pc:sldMkLst>
          <pc:docMk/>
          <pc:sldMk cId="3867657870" sldId="311"/>
        </pc:sldMkLst>
        <pc:spChg chg="mod">
          <ac:chgData name="Marianne Bruning" userId="S::m.bruning@gevangenenzorg.nl::228ced8a-4891-4dfd-9515-c01436c15c07" providerId="AD" clId="Web-{C24FD758-9D9B-FF87-393C-82A3D705198F}" dt="2025-10-17T11:36:47.943" v="20" actId="20577"/>
          <ac:spMkLst>
            <pc:docMk/>
            <pc:sldMk cId="3867657870" sldId="311"/>
            <ac:spMk id="4" creationId="{F7010362-C711-BB45-A01F-C440DAE0A117}"/>
          </ac:spMkLst>
        </pc:spChg>
      </pc:sldChg>
      <pc:sldChg chg="del">
        <pc:chgData name="Marianne Bruning" userId="S::m.bruning@gevangenenzorg.nl::228ced8a-4891-4dfd-9515-c01436c15c07" providerId="AD" clId="Web-{C24FD758-9D9B-FF87-393C-82A3D705198F}" dt="2025-10-17T11:46:49.820" v="147"/>
        <pc:sldMkLst>
          <pc:docMk/>
          <pc:sldMk cId="3856777600" sldId="312"/>
        </pc:sldMkLst>
      </pc:sldChg>
      <pc:sldChg chg="addSp modSp">
        <pc:chgData name="Marianne Bruning" userId="S::m.bruning@gevangenenzorg.nl::228ced8a-4891-4dfd-9515-c01436c15c07" providerId="AD" clId="Web-{C24FD758-9D9B-FF87-393C-82A3D705198F}" dt="2025-10-17T12:10:17.887" v="248" actId="1076"/>
        <pc:sldMkLst>
          <pc:docMk/>
          <pc:sldMk cId="2622527368" sldId="313"/>
        </pc:sldMkLst>
        <pc:spChg chg="mod">
          <ac:chgData name="Marianne Bruning" userId="S::m.bruning@gevangenenzorg.nl::228ced8a-4891-4dfd-9515-c01436c15c07" providerId="AD" clId="Web-{C24FD758-9D9B-FF87-393C-82A3D705198F}" dt="2025-10-17T12:10:01.105" v="247" actId="20577"/>
          <ac:spMkLst>
            <pc:docMk/>
            <pc:sldMk cId="2622527368" sldId="313"/>
            <ac:spMk id="5" creationId="{89E21CA8-7403-C6E2-3D30-444730FFD99F}"/>
          </ac:spMkLst>
        </pc:spChg>
        <pc:spChg chg="mod">
          <ac:chgData name="Marianne Bruning" userId="S::m.bruning@gevangenenzorg.nl::228ced8a-4891-4dfd-9515-c01436c15c07" providerId="AD" clId="Web-{C24FD758-9D9B-FF87-393C-82A3D705198F}" dt="2025-10-17T12:09:53.793" v="245" actId="20577"/>
          <ac:spMkLst>
            <pc:docMk/>
            <pc:sldMk cId="2622527368" sldId="313"/>
            <ac:spMk id="15" creationId="{CA03EC62-F618-D64D-9C27-1C7749ED7546}"/>
          </ac:spMkLst>
        </pc:spChg>
        <pc:picChg chg="add mod">
          <ac:chgData name="Marianne Bruning" userId="S::m.bruning@gevangenenzorg.nl::228ced8a-4891-4dfd-9515-c01436c15c07" providerId="AD" clId="Web-{C24FD758-9D9B-FF87-393C-82A3D705198F}" dt="2025-10-17T12:10:17.887" v="248" actId="1076"/>
          <ac:picMkLst>
            <pc:docMk/>
            <pc:sldMk cId="2622527368" sldId="313"/>
            <ac:picMk id="2" creationId="{EBB8E625-1E62-7E48-F537-F0D2F3F04DDD}"/>
          </ac:picMkLst>
        </pc:picChg>
      </pc:sldChg>
      <pc:sldChg chg="delSp modSp">
        <pc:chgData name="Marianne Bruning" userId="S::m.bruning@gevangenenzorg.nl::228ced8a-4891-4dfd-9515-c01436c15c07" providerId="AD" clId="Web-{C24FD758-9D9B-FF87-393C-82A3D705198F}" dt="2025-10-17T11:58:57.240" v="198" actId="1076"/>
        <pc:sldMkLst>
          <pc:docMk/>
          <pc:sldMk cId="3153470722" sldId="315"/>
        </pc:sldMkLst>
        <pc:spChg chg="mod">
          <ac:chgData name="Marianne Bruning" userId="S::m.bruning@gevangenenzorg.nl::228ced8a-4891-4dfd-9515-c01436c15c07" providerId="AD" clId="Web-{C24FD758-9D9B-FF87-393C-82A3D705198F}" dt="2025-10-17T11:58:57.240" v="198" actId="1076"/>
          <ac:spMkLst>
            <pc:docMk/>
            <pc:sldMk cId="3153470722" sldId="315"/>
            <ac:spMk id="8" creationId="{35168F18-83F4-A5FF-4A7F-6F44A3C8E6B4}"/>
          </ac:spMkLst>
        </pc:spChg>
        <pc:spChg chg="mod">
          <ac:chgData name="Marianne Bruning" userId="S::m.bruning@gevangenenzorg.nl::228ced8a-4891-4dfd-9515-c01436c15c07" providerId="AD" clId="Web-{C24FD758-9D9B-FF87-393C-82A3D705198F}" dt="2025-10-17T11:57:40.454" v="193" actId="20577"/>
          <ac:spMkLst>
            <pc:docMk/>
            <pc:sldMk cId="3153470722" sldId="315"/>
            <ac:spMk id="10" creationId="{D07E29DD-616D-8F86-4E4C-5725603B294E}"/>
          </ac:spMkLst>
        </pc:spChg>
        <pc:spChg chg="del mod">
          <ac:chgData name="Marianne Bruning" userId="S::m.bruning@gevangenenzorg.nl::228ced8a-4891-4dfd-9515-c01436c15c07" providerId="AD" clId="Web-{C24FD758-9D9B-FF87-393C-82A3D705198F}" dt="2025-10-17T11:39:50.163" v="55"/>
          <ac:spMkLst>
            <pc:docMk/>
            <pc:sldMk cId="3153470722" sldId="315"/>
            <ac:spMk id="11" creationId="{8512A3E4-DFF3-29B1-36A1-B6B5CB5837C3}"/>
          </ac:spMkLst>
        </pc:spChg>
      </pc:sldChg>
    </pc:docChg>
  </pc:docChgLst>
  <pc:docChgLst>
    <pc:chgData name="Coralyn van Dam" userId="S::c.vandam@gevangenenzorg.nl::20df7bfa-2b5f-4013-940b-0047c651eda2" providerId="AD" clId="Web-{539D0166-5B91-348A-5195-D0DFB3714605}"/>
    <pc:docChg chg="addSld delSld modSld sldOrd modSection">
      <pc:chgData name="Coralyn van Dam" userId="S::c.vandam@gevangenenzorg.nl::20df7bfa-2b5f-4013-940b-0047c651eda2" providerId="AD" clId="Web-{539D0166-5B91-348A-5195-D0DFB3714605}" dt="2025-10-06T09:01:43.691" v="210"/>
      <pc:docMkLst>
        <pc:docMk/>
      </pc:docMkLst>
      <pc:sldChg chg="addSp delSp modSp">
        <pc:chgData name="Coralyn van Dam" userId="S::c.vandam@gevangenenzorg.nl::20df7bfa-2b5f-4013-940b-0047c651eda2" providerId="AD" clId="Web-{539D0166-5B91-348A-5195-D0DFB3714605}" dt="2025-10-06T08:31:13.270" v="17" actId="14100"/>
        <pc:sldMkLst>
          <pc:docMk/>
          <pc:sldMk cId="67063606" sldId="256"/>
        </pc:sldMkLst>
        <pc:spChg chg="mod">
          <ac:chgData name="Coralyn van Dam" userId="S::c.vandam@gevangenenzorg.nl::20df7bfa-2b5f-4013-940b-0047c651eda2" providerId="AD" clId="Web-{539D0166-5B91-348A-5195-D0DFB3714605}" dt="2025-10-06T08:31:13.270" v="17" actId="14100"/>
          <ac:spMkLst>
            <pc:docMk/>
            <pc:sldMk cId="67063606" sldId="256"/>
            <ac:spMk id="4" creationId="{F7010362-C711-BB45-A01F-C440DAE0A117}"/>
          </ac:spMkLst>
        </pc:spChg>
        <pc:picChg chg="add mod ord">
          <ac:chgData name="Coralyn van Dam" userId="S::c.vandam@gevangenenzorg.nl::20df7bfa-2b5f-4013-940b-0047c651eda2" providerId="AD" clId="Web-{539D0166-5B91-348A-5195-D0DFB3714605}" dt="2025-10-06T08:30:59.801" v="10"/>
          <ac:picMkLst>
            <pc:docMk/>
            <pc:sldMk cId="67063606" sldId="256"/>
            <ac:picMk id="2" creationId="{CEC8B8E9-0456-F720-F4CB-D42FB55D3C76}"/>
          </ac:picMkLst>
        </pc:picChg>
      </pc:sldChg>
      <pc:sldChg chg="delSp modSp ord">
        <pc:chgData name="Coralyn van Dam" userId="S::c.vandam@gevangenenzorg.nl::20df7bfa-2b5f-4013-940b-0047c651eda2" providerId="AD" clId="Web-{539D0166-5B91-348A-5195-D0DFB3714605}" dt="2025-10-06T08:54:21.764" v="141"/>
        <pc:sldMkLst>
          <pc:docMk/>
          <pc:sldMk cId="188593520" sldId="297"/>
        </pc:sldMkLst>
        <pc:spChg chg="mod">
          <ac:chgData name="Coralyn van Dam" userId="S::c.vandam@gevangenenzorg.nl::20df7bfa-2b5f-4013-940b-0047c651eda2" providerId="AD" clId="Web-{539D0166-5B91-348A-5195-D0DFB3714605}" dt="2025-10-06T08:43:25.049" v="96" actId="1076"/>
          <ac:spMkLst>
            <pc:docMk/>
            <pc:sldMk cId="188593520" sldId="297"/>
            <ac:spMk id="8" creationId="{B4CC9B0D-5DFB-F041-A9ED-F91EC2CC731B}"/>
          </ac:spMkLst>
        </pc:spChg>
        <pc:spChg chg="mod">
          <ac:chgData name="Coralyn van Dam" userId="S::c.vandam@gevangenenzorg.nl::20df7bfa-2b5f-4013-940b-0047c651eda2" providerId="AD" clId="Web-{539D0166-5B91-348A-5195-D0DFB3714605}" dt="2025-10-06T08:43:22.768" v="95" actId="1076"/>
          <ac:spMkLst>
            <pc:docMk/>
            <pc:sldMk cId="188593520" sldId="297"/>
            <ac:spMk id="9" creationId="{2E1E53A8-DD6E-4147-A82D-D5A417B6AA34}"/>
          </ac:spMkLst>
        </pc:spChg>
        <pc:spChg chg="mod">
          <ac:chgData name="Coralyn van Dam" userId="S::c.vandam@gevangenenzorg.nl::20df7bfa-2b5f-4013-940b-0047c651eda2" providerId="AD" clId="Web-{539D0166-5B91-348A-5195-D0DFB3714605}" dt="2025-10-06T08:41:59.627" v="89" actId="1076"/>
          <ac:spMkLst>
            <pc:docMk/>
            <pc:sldMk cId="188593520" sldId="297"/>
            <ac:spMk id="10" creationId="{B092C963-B999-184A-969F-4B0D2E35E560}"/>
          </ac:spMkLst>
        </pc:spChg>
        <pc:picChg chg="mod modCrop">
          <ac:chgData name="Coralyn van Dam" userId="S::c.vandam@gevangenenzorg.nl::20df7bfa-2b5f-4013-940b-0047c651eda2" providerId="AD" clId="Web-{539D0166-5B91-348A-5195-D0DFB3714605}" dt="2025-10-06T08:54:21.764" v="141"/>
          <ac:picMkLst>
            <pc:docMk/>
            <pc:sldMk cId="188593520" sldId="297"/>
            <ac:picMk id="4098" creationId="{7024E1DF-0FB5-413C-A8E6-943797BBE95A}"/>
          </ac:picMkLst>
        </pc:picChg>
      </pc:sldChg>
      <pc:sldChg chg="addSp delSp modSp">
        <pc:chgData name="Coralyn van Dam" userId="S::c.vandam@gevangenenzorg.nl::20df7bfa-2b5f-4013-940b-0047c651eda2" providerId="AD" clId="Web-{539D0166-5B91-348A-5195-D0DFB3714605}" dt="2025-10-06T08:58:11.218" v="172"/>
        <pc:sldMkLst>
          <pc:docMk/>
          <pc:sldMk cId="1881814031" sldId="307"/>
        </pc:sldMkLst>
        <pc:picChg chg="add mod ord modCrop">
          <ac:chgData name="Coralyn van Dam" userId="S::c.vandam@gevangenenzorg.nl::20df7bfa-2b5f-4013-940b-0047c651eda2" providerId="AD" clId="Web-{539D0166-5B91-348A-5195-D0DFB3714605}" dt="2025-10-06T08:58:11.218" v="172"/>
          <ac:picMkLst>
            <pc:docMk/>
            <pc:sldMk cId="1881814031" sldId="307"/>
            <ac:picMk id="2" creationId="{E73694BC-E368-B4FB-6135-303A6DD4A655}"/>
          </ac:picMkLst>
        </pc:picChg>
      </pc:sldChg>
      <pc:sldChg chg="modSp">
        <pc:chgData name="Coralyn van Dam" userId="S::c.vandam@gevangenenzorg.nl::20df7bfa-2b5f-4013-940b-0047c651eda2" providerId="AD" clId="Web-{539D0166-5B91-348A-5195-D0DFB3714605}" dt="2025-10-06T08:59:07.265" v="179" actId="1076"/>
        <pc:sldMkLst>
          <pc:docMk/>
          <pc:sldMk cId="869292472" sldId="308"/>
        </pc:sldMkLst>
        <pc:picChg chg="mod modCrop">
          <ac:chgData name="Coralyn van Dam" userId="S::c.vandam@gevangenenzorg.nl::20df7bfa-2b5f-4013-940b-0047c651eda2" providerId="AD" clId="Web-{539D0166-5B91-348A-5195-D0DFB3714605}" dt="2025-10-06T08:59:07.265" v="179" actId="1076"/>
          <ac:picMkLst>
            <pc:docMk/>
            <pc:sldMk cId="869292472" sldId="308"/>
            <ac:picMk id="2050" creationId="{9891305D-7B01-4A5A-8335-E16C765648E4}"/>
          </ac:picMkLst>
        </pc:picChg>
      </pc:sldChg>
      <pc:sldChg chg="addSp delSp modSp">
        <pc:chgData name="Coralyn van Dam" userId="S::c.vandam@gevangenenzorg.nl::20df7bfa-2b5f-4013-940b-0047c651eda2" providerId="AD" clId="Web-{539D0166-5B91-348A-5195-D0DFB3714605}" dt="2025-10-06T09:01:20.533" v="209" actId="20577"/>
        <pc:sldMkLst>
          <pc:docMk/>
          <pc:sldMk cId="2622527368" sldId="313"/>
        </pc:sldMkLst>
        <pc:spChg chg="add mod">
          <ac:chgData name="Coralyn van Dam" userId="S::c.vandam@gevangenenzorg.nl::20df7bfa-2b5f-4013-940b-0047c651eda2" providerId="AD" clId="Web-{539D0166-5B91-348A-5195-D0DFB3714605}" dt="2025-10-06T09:01:20.533" v="209" actId="20577"/>
          <ac:spMkLst>
            <pc:docMk/>
            <pc:sldMk cId="2622527368" sldId="313"/>
            <ac:spMk id="5" creationId="{89E21CA8-7403-C6E2-3D30-444730FFD99F}"/>
          </ac:spMkLst>
        </pc:spChg>
        <pc:spChg chg="mod">
          <ac:chgData name="Coralyn van Dam" userId="S::c.vandam@gevangenenzorg.nl::20df7bfa-2b5f-4013-940b-0047c651eda2" providerId="AD" clId="Web-{539D0166-5B91-348A-5195-D0DFB3714605}" dt="2025-10-06T08:55:32.671" v="150" actId="14100"/>
          <ac:spMkLst>
            <pc:docMk/>
            <pc:sldMk cId="2622527368" sldId="313"/>
            <ac:spMk id="11" creationId="{21954164-814A-0B4E-84BF-ED6EEAC0A445}"/>
          </ac:spMkLst>
        </pc:spChg>
        <pc:spChg chg="mod">
          <ac:chgData name="Coralyn van Dam" userId="S::c.vandam@gevangenenzorg.nl::20df7bfa-2b5f-4013-940b-0047c651eda2" providerId="AD" clId="Web-{539D0166-5B91-348A-5195-D0DFB3714605}" dt="2025-10-06T08:29:14.141" v="4" actId="1076"/>
          <ac:spMkLst>
            <pc:docMk/>
            <pc:sldMk cId="2622527368" sldId="313"/>
            <ac:spMk id="15" creationId="{CA03EC62-F618-D64D-9C27-1C7749ED7546}"/>
          </ac:spMkLst>
        </pc:spChg>
        <pc:picChg chg="mod modCrop">
          <ac:chgData name="Coralyn van Dam" userId="S::c.vandam@gevangenenzorg.nl::20df7bfa-2b5f-4013-940b-0047c651eda2" providerId="AD" clId="Web-{539D0166-5B91-348A-5195-D0DFB3714605}" dt="2025-10-06T08:56:07.858" v="156" actId="1076"/>
          <ac:picMkLst>
            <pc:docMk/>
            <pc:sldMk cId="2622527368" sldId="313"/>
            <ac:picMk id="7" creationId="{FAB35576-541B-D04D-BA24-C118D37AA862}"/>
          </ac:picMkLst>
        </pc:picChg>
        <pc:picChg chg="add">
          <ac:chgData name="Coralyn van Dam" userId="S::c.vandam@gevangenenzorg.nl::20df7bfa-2b5f-4013-940b-0047c651eda2" providerId="AD" clId="Web-{539D0166-5B91-348A-5195-D0DFB3714605}" dt="2025-10-06T08:29:25.782" v="6"/>
          <ac:picMkLst>
            <pc:docMk/>
            <pc:sldMk cId="2622527368" sldId="313"/>
            <ac:picMk id="8" creationId="{9EA1B968-B76B-2312-F6F3-96A021D3DCC3}"/>
          </ac:picMkLst>
        </pc:picChg>
      </pc:sldChg>
      <pc:sldChg chg="add replId">
        <pc:chgData name="Coralyn van Dam" userId="S::c.vandam@gevangenenzorg.nl::20df7bfa-2b5f-4013-940b-0047c651eda2" providerId="AD" clId="Web-{539D0166-5B91-348A-5195-D0DFB3714605}" dt="2025-10-06T08:37:35.701" v="37"/>
        <pc:sldMkLst>
          <pc:docMk/>
          <pc:sldMk cId="3153470722" sldId="315"/>
        </pc:sldMkLst>
      </pc:sldChg>
    </pc:docChg>
  </pc:docChgLst>
  <pc:docChgLst>
    <pc:chgData name="Marianne Bruning" userId="S::m.bruning@gevangenenzorg.nl::228ced8a-4891-4dfd-9515-c01436c15c07" providerId="AD" clId="Web-{8D7C5194-44B2-8275-8371-9BA7100ACEBA}"/>
    <pc:docChg chg="modSld sldOrd">
      <pc:chgData name="Marianne Bruning" userId="S::m.bruning@gevangenenzorg.nl::228ced8a-4891-4dfd-9515-c01436c15c07" providerId="AD" clId="Web-{8D7C5194-44B2-8275-8371-9BA7100ACEBA}" dt="2025-10-09T14:59:04.397" v="7" actId="1076"/>
      <pc:docMkLst>
        <pc:docMk/>
      </pc:docMkLst>
      <pc:sldChg chg="delSp modSp">
        <pc:chgData name="Marianne Bruning" userId="S::m.bruning@gevangenenzorg.nl::228ced8a-4891-4dfd-9515-c01436c15c07" providerId="AD" clId="Web-{8D7C5194-44B2-8275-8371-9BA7100ACEBA}" dt="2025-10-09T14:59:04.397" v="7" actId="1076"/>
        <pc:sldMkLst>
          <pc:docMk/>
          <pc:sldMk cId="3153470722" sldId="315"/>
        </pc:sldMkLst>
        <pc:spChg chg="mod">
          <ac:chgData name="Marianne Bruning" userId="S::m.bruning@gevangenenzorg.nl::228ced8a-4891-4dfd-9515-c01436c15c07" providerId="AD" clId="Web-{8D7C5194-44B2-8275-8371-9BA7100ACEBA}" dt="2025-10-09T14:59:04.397" v="7" actId="1076"/>
          <ac:spMkLst>
            <pc:docMk/>
            <pc:sldMk cId="3153470722" sldId="315"/>
            <ac:spMk id="10" creationId="{D07E29DD-616D-8F86-4E4C-5725603B294E}"/>
          </ac:spMkLst>
        </pc:spChg>
      </pc:sldChg>
    </pc:docChg>
  </pc:docChgLst>
  <pc:docChgLst>
    <pc:chgData name="Marianne Bruning" userId="S::m.bruning@gevangenenzorg.nl::228ced8a-4891-4dfd-9515-c01436c15c07" providerId="AD" clId="Web-{A381FF17-CF42-9B5E-0DB5-FEF1D9110166}"/>
    <pc:docChg chg="modSld">
      <pc:chgData name="Marianne Bruning" userId="S::m.bruning@gevangenenzorg.nl::228ced8a-4891-4dfd-9515-c01436c15c07" providerId="AD" clId="Web-{A381FF17-CF42-9B5E-0DB5-FEF1D9110166}" dt="2025-10-09T14:52:52.869" v="1" actId="20577"/>
      <pc:docMkLst>
        <pc:docMk/>
      </pc:docMkLst>
      <pc:sldChg chg="modSp">
        <pc:chgData name="Marianne Bruning" userId="S::m.bruning@gevangenenzorg.nl::228ced8a-4891-4dfd-9515-c01436c15c07" providerId="AD" clId="Web-{A381FF17-CF42-9B5E-0DB5-FEF1D9110166}" dt="2025-10-09T14:52:52.869" v="1" actId="20577"/>
        <pc:sldMkLst>
          <pc:docMk/>
          <pc:sldMk cId="67063606" sldId="256"/>
        </pc:sldMkLst>
        <pc:spChg chg="mod">
          <ac:chgData name="Marianne Bruning" userId="S::m.bruning@gevangenenzorg.nl::228ced8a-4891-4dfd-9515-c01436c15c07" providerId="AD" clId="Web-{A381FF17-CF42-9B5E-0DB5-FEF1D9110166}" dt="2025-10-09T14:52:52.869" v="1" actId="20577"/>
          <ac:spMkLst>
            <pc:docMk/>
            <pc:sldMk cId="67063606" sldId="256"/>
            <ac:spMk id="4" creationId="{F7010362-C711-BB45-A01F-C440DAE0A1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A482-E2B9-7245-8AAC-8A342DA114F5}" type="datetimeFigureOut">
              <a:rPr lang="nl-NL" smtClean="0"/>
              <a:t>17-10-2025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5092-6F6D-134F-A9A9-7FEA35F36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0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6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E7340-E851-418B-6F42-7E9B4F11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CB5A5EB-4466-A02D-7AA8-B004F155D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95D69A-3AB9-309A-EDC9-F371BF42F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A5295F-A12C-03E8-1C65-D51DA3C4C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94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53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92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27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39827-A23D-E042-AD40-C48FA195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4EEE07-9DA1-2E46-922E-C3046F9D0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49092-E9AC-B644-9DC5-9C609006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AAF2-9D30-DE46-B911-CBDC66CDFC53}" type="datetime1">
              <a:rPr lang="nl-NL" smtClean="0"/>
              <a:t>17-10-2025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7084B-B70F-1246-81F0-DFB6513E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7D8A3D-D975-6A49-B3C8-2289206A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7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A308-C700-7846-A331-967F982E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23DB4-706B-614A-AA70-DC1704B2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29BD4-B797-0244-ABC8-C28FEF7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48D-DEEF-EE40-B476-44EFBA52846F}" type="datetime1">
              <a:rPr lang="nl-NL" smtClean="0"/>
              <a:t>17-10-2025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7A0F-6367-6244-AEB2-E1760E59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3FC953-421A-0E48-B8EF-44B2E100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2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1EFFBF-C57A-954A-BCAD-E93006EB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E1229-8ABA-1549-AAF0-46E03102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014E0-25C5-B540-AA4A-4E478A6B9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B27BBA8F-99A7-B44A-979B-C328AA24AA81}" type="datetime1">
              <a:rPr lang="nl-NL" smtClean="0"/>
              <a:t>17-10-2025</a:t>
            </a:fld>
            <a:endParaRPr lang="nl-NL" sz="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C6AC5-E300-7A4E-AAE0-696BBF05E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endParaRPr lang="nl-NL" sz="9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C11487-1EAD-0440-8190-BE140E06B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5F9AF3F8-AC8F-5C41-BDE3-72CE294F684A}" type="slidenum">
              <a:rPr lang="nl-NL" smtClean="0"/>
              <a:pPr/>
              <a:t>‹nr.›</a:t>
            </a:fld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9819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3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0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8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6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4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8B8E9-0456-F720-F4CB-D42FB55D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30" y="0"/>
            <a:ext cx="7781925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-1" y="0"/>
            <a:ext cx="9926427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4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1857861"/>
            <a:ext cx="5517331" cy="2123658"/>
          </a:xfrm>
          <a:prstGeom prst="rect">
            <a:avLst/>
          </a:prstGeom>
          <a:noFill/>
        </p:spPr>
        <p:txBody>
          <a:bodyPr wrap="square" lIns="0" tIns="45720" rIns="91440" bIns="45720" rtlCol="0" anchor="b" anchorCtr="0">
            <a:spAutoFit/>
          </a:bodyPr>
          <a:lstStyle/>
          <a:p>
            <a:br>
              <a:rPr lang="nl-NL" sz="4400" b="1" dirty="0">
                <a:latin typeface="Montserrat ExtraBold" pitchFamily="2" charset="77"/>
              </a:rPr>
            </a:br>
            <a:r>
              <a:rPr lang="nl-NL" sz="4400" b="1" dirty="0">
                <a:solidFill>
                  <a:schemeClr val="accent1"/>
                </a:solidFill>
                <a:latin typeface="Montserrat ExtraBold"/>
              </a:rPr>
              <a:t>Gevangenenzorg Nederland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4EB17-145A-4745-AC6E-F4DE258A3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A67A724-85E5-488D-B211-AE0595D39688}"/>
              </a:ext>
            </a:extLst>
          </p:cNvPr>
          <p:cNvSpPr txBox="1"/>
          <p:nvPr/>
        </p:nvSpPr>
        <p:spPr>
          <a:xfrm>
            <a:off x="889518" y="4126230"/>
            <a:ext cx="10021077" cy="461665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Montserrat Light"/>
              </a:rPr>
              <a:t>Wie we zijn en wat we doen</a:t>
            </a:r>
            <a:endParaRPr lang="nl-NL" sz="2400">
              <a:solidFill>
                <a:schemeClr val="bg1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670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nneke.nl2025-05-19_13-42-57-Verbeterd-NR.jpg">
            <a:extLst>
              <a:ext uri="{FF2B5EF4-FFF2-40B4-BE49-F238E27FC236}">
                <a16:creationId xmlns:a16="http://schemas.microsoft.com/office/drawing/2014/main" id="{7024E1DF-0FB5-413C-A8E6-943797BBE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63" t="-417" r="21667" b="417"/>
          <a:stretch>
            <a:fillRect/>
          </a:stretch>
        </p:blipFill>
        <p:spPr bwMode="auto">
          <a:xfrm>
            <a:off x="4197342" y="0"/>
            <a:ext cx="8006644" cy="68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649534" y="457452"/>
            <a:ext cx="4932784" cy="2062103"/>
          </a:xfrm>
          <a:prstGeom prst="rect">
            <a:avLst/>
          </a:prstGeom>
          <a:noFill/>
        </p:spPr>
        <p:txBody>
          <a:bodyPr wrap="square" lIns="0" tIns="45720" rIns="91440" bIns="45720" rtlCol="0" anchor="b" anchorCtr="0">
            <a:spAutoFit/>
          </a:bodyPr>
          <a:lstStyle/>
          <a:p>
            <a:endParaRPr lang="nl-NL" sz="3200" b="1" dirty="0">
              <a:solidFill>
                <a:schemeClr val="bg1"/>
              </a:solidFill>
              <a:latin typeface="Montserrat ExtraBold"/>
            </a:endParaRPr>
          </a:p>
          <a:p>
            <a:endParaRPr lang="nl-NL" sz="3200" b="1" dirty="0">
              <a:solidFill>
                <a:schemeClr val="bg1"/>
              </a:solidFill>
              <a:latin typeface="Montserrat ExtraBold"/>
            </a:endParaRPr>
          </a:p>
          <a:p>
            <a:r>
              <a:rPr lang="nl-NL" sz="3200" b="1" dirty="0">
                <a:solidFill>
                  <a:schemeClr val="bg1"/>
                </a:solidFill>
                <a:latin typeface="Montserrat ExtraBold"/>
              </a:rPr>
              <a:t>Wij geloven </a:t>
            </a:r>
            <a:r>
              <a:rPr lang="nl-NL" sz="3200" b="1" dirty="0">
                <a:solidFill>
                  <a:schemeClr val="accent1"/>
                </a:solidFill>
                <a:latin typeface="Montserrat ExtraBold"/>
              </a:rPr>
              <a:t>in herstel</a:t>
            </a:r>
            <a:endParaRPr lang="nl-NL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nl-NL" sz="3200" b="1" dirty="0">
              <a:solidFill>
                <a:schemeClr val="accent1"/>
              </a:solidFill>
              <a:latin typeface="Montserrat ExtraBold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638950" y="2521622"/>
            <a:ext cx="4808991" cy="3477875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Chris raakt als gevolg van zijn criminele activiteiten in detentie. Iedereen keert hem de rug toe.</a:t>
            </a:r>
            <a:endParaRPr lang="en-US" sz="2000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endParaRPr lang="nl-NL" sz="2000" dirty="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  <a:p>
            <a:r>
              <a:rPr lang="nl-NL" sz="2000" dirty="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Alleen Jan, vrijwilliger van Gevangenenzorg Nederland, bezoekt hem nog. </a:t>
            </a:r>
            <a:endParaRPr lang="en-US" sz="2000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endParaRPr lang="nl-NL" sz="2000" dirty="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  <a:p>
            <a:r>
              <a:rPr lang="nl-NL" sz="2000" dirty="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Die onverwachte aandacht is voor Chris een stimulans om te knokken voor een leven zonder criminaliteit.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nneke.nl2025-05-19_12-34-35-Verbeterd-NR.jpg">
            <a:extLst>
              <a:ext uri="{FF2B5EF4-FFF2-40B4-BE49-F238E27FC236}">
                <a16:creationId xmlns:a16="http://schemas.microsoft.com/office/drawing/2014/main" id="{9891305D-7B01-4A5A-8335-E16C76564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4248" b="-199"/>
          <a:stretch>
            <a:fillRect/>
          </a:stretch>
        </p:blipFill>
        <p:spPr bwMode="auto">
          <a:xfrm>
            <a:off x="3437375" y="1358"/>
            <a:ext cx="8755825" cy="68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755654" y="2457410"/>
            <a:ext cx="4932784" cy="2985433"/>
          </a:xfrm>
          <a:prstGeom prst="rect">
            <a:avLst/>
          </a:prstGeom>
          <a:noFill/>
        </p:spPr>
        <p:txBody>
          <a:bodyPr wrap="square" lIns="0" tIns="45720" rIns="91440" bIns="4572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/>
              </a:rPr>
              <a:t>Samen met 650 vrijwilligers </a:t>
            </a:r>
            <a:r>
              <a:rPr lang="nl-NL" sz="3200" b="1" dirty="0">
                <a:solidFill>
                  <a:schemeClr val="accent1"/>
                </a:solidFill>
                <a:latin typeface="Montserrat ExtraBold"/>
              </a:rPr>
              <a:t>bieden wij een luisterend oor</a:t>
            </a:r>
            <a:endParaRPr lang="nl-NL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nl-NL" sz="3200" b="1" dirty="0">
              <a:solidFill>
                <a:schemeClr val="accent1"/>
              </a:solidFill>
              <a:latin typeface="Montserrat ExtraBold"/>
            </a:endParaRPr>
          </a:p>
          <a:p>
            <a:r>
              <a:rPr lang="nl-NL" sz="2000" dirty="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en reiken wij gevangenen, tbs-patiënten en hun families de helpende hand.</a:t>
            </a:r>
            <a:endParaRPr lang="nl-NL" sz="20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2F74EE9-974E-431F-A71F-10849E3A33DC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92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CF1E4-1E7F-E444-FD94-86F2830F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5541B7-A3F7-8763-A945-ECCA82953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2330442" y="0"/>
            <a:ext cx="9861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07E29DD-616D-8F86-4E4C-5725603B294E}"/>
              </a:ext>
            </a:extLst>
          </p:cNvPr>
          <p:cNvSpPr/>
          <p:nvPr/>
        </p:nvSpPr>
        <p:spPr>
          <a:xfrm>
            <a:off x="0" y="0"/>
            <a:ext cx="7279850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 </a:t>
            </a:r>
            <a:endParaRPr lang="nl-NL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3200" b="1" dirty="0">
              <a:solidFill>
                <a:srgbClr val="FFFFFF"/>
              </a:solidFill>
              <a:latin typeface="Montserrat ExtraBold"/>
            </a:endParaRPr>
          </a:p>
          <a:p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 Straf is nodig, maar </a:t>
            </a:r>
            <a:endParaRPr lang="nl-NL" dirty="0">
              <a:ea typeface="Calibri"/>
              <a:cs typeface="Calibri"/>
            </a:endParaRPr>
          </a:p>
          <a:p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 </a:t>
            </a:r>
            <a:r>
              <a:rPr lang="nl-NL" sz="3200" b="1" dirty="0">
                <a:solidFill>
                  <a:schemeClr val="accent1"/>
                </a:solidFill>
                <a:latin typeface="Montserrat ExtraBold"/>
              </a:rPr>
              <a:t>gerechtigheid</a:t>
            </a:r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 vraagt ook om </a:t>
            </a:r>
            <a:endParaRPr lang="nl-NL" sz="3200" b="1">
              <a:solidFill>
                <a:srgbClr val="FFFFFF"/>
              </a:solidFill>
              <a:latin typeface="Montserrat ExtraBold"/>
            </a:endParaRPr>
          </a:p>
          <a:p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 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barmhartigheid. </a:t>
            </a:r>
          </a:p>
          <a:p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 Dat is wat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Jezus</a:t>
            </a:r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 </a:t>
            </a:r>
          </a:p>
          <a:p>
            <a:r>
              <a:rPr lang="nl-NL" sz="3200" b="1" dirty="0">
                <a:solidFill>
                  <a:srgbClr val="FFFFFF"/>
                </a:solidFill>
                <a:latin typeface="Montserrat ExtraBold"/>
              </a:rPr>
              <a:t> en de Bijbel ons leert.</a:t>
            </a:r>
            <a:endParaRPr lang="nl-NL" sz="3200" b="1">
              <a:solidFill>
                <a:srgbClr val="FFFFFF"/>
              </a:solidFill>
              <a:latin typeface="Montserrat ExtraBold"/>
            </a:endParaRPr>
          </a:p>
          <a:p>
            <a:pPr algn="ctr"/>
            <a:endParaRPr lang="nl-NL" sz="3200" b="1" dirty="0">
              <a:latin typeface="Montserrat ExtraBold"/>
              <a:ea typeface="Calibri"/>
              <a:cs typeface="Calibri"/>
            </a:endParaRPr>
          </a:p>
          <a:p>
            <a:pPr algn="ctr"/>
            <a:endParaRPr lang="nl-NL" sz="3200" b="1" dirty="0">
              <a:latin typeface="Montserrat ExtraBold"/>
              <a:ea typeface="Calibri"/>
              <a:cs typeface="Calibri"/>
            </a:endParaRPr>
          </a:p>
          <a:p>
            <a:pPr algn="ctr"/>
            <a:endParaRPr lang="nl-NL" sz="3200" b="1" dirty="0">
              <a:latin typeface="Montserrat ExtraBold"/>
              <a:ea typeface="Calibri"/>
              <a:cs typeface="Calibri"/>
            </a:endParaRPr>
          </a:p>
          <a:p>
            <a:pPr algn="ctr"/>
            <a:endParaRPr lang="nl-NL" sz="3200" b="1" dirty="0">
              <a:latin typeface="Montserrat ExtraBold"/>
              <a:ea typeface="Calibri"/>
              <a:cs typeface="Calibri"/>
            </a:endParaRPr>
          </a:p>
          <a:p>
            <a:pPr algn="ctr"/>
            <a:endParaRPr lang="nl-NL" sz="3200" b="1" dirty="0">
              <a:latin typeface="Montserrat ExtraBold"/>
              <a:ea typeface="Calibri"/>
              <a:cs typeface="Calibri"/>
            </a:endParaRPr>
          </a:p>
          <a:p>
            <a:pPr algn="ctr"/>
            <a:endParaRPr lang="nl-NL" sz="3200" b="1" dirty="0">
              <a:latin typeface="Montserrat ExtraBold"/>
              <a:ea typeface="Calibri"/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811213-A290-5BEC-3264-22FE2D845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5168F18-83F4-A5FF-4A7F-6F44A3C8E6B4}"/>
              </a:ext>
            </a:extLst>
          </p:cNvPr>
          <p:cNvSpPr txBox="1"/>
          <p:nvPr/>
        </p:nvSpPr>
        <p:spPr>
          <a:xfrm>
            <a:off x="567442" y="2252325"/>
            <a:ext cx="4955095" cy="2677656"/>
          </a:xfrm>
          <a:prstGeom prst="rect">
            <a:avLst/>
          </a:prstGeom>
          <a:noFill/>
        </p:spPr>
        <p:txBody>
          <a:bodyPr wrap="square" lIns="0" tIns="45720" rIns="91440" bIns="45720" rtlCol="0" anchor="b" anchorCtr="0">
            <a:spAutoFit/>
          </a:bodyPr>
          <a:lstStyle/>
          <a:p>
            <a:endParaRPr lang="nl-NL" sz="3200" b="1" dirty="0">
              <a:solidFill>
                <a:schemeClr val="bg1"/>
              </a:solidFill>
              <a:latin typeface="Montserrat ExtraBold" pitchFamily="2" charset="77"/>
            </a:endParaRPr>
          </a:p>
          <a:p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  <a:p>
            <a:endParaRPr lang="nl-NL" sz="3200" b="1" dirty="0">
              <a:solidFill>
                <a:schemeClr val="accent1"/>
              </a:solidFill>
              <a:latin typeface="Montserrat ExtraBold"/>
            </a:endParaRPr>
          </a:p>
          <a:p>
            <a:endParaRPr lang="nl-NL" sz="3200" b="1" dirty="0">
              <a:solidFill>
                <a:schemeClr val="accent1"/>
              </a:solidFill>
              <a:latin typeface="Montserrat ExtraBold"/>
            </a:endParaRPr>
          </a:p>
          <a:p>
            <a:r>
              <a:rPr lang="nl-NL" sz="2000" b="1" dirty="0">
                <a:solidFill>
                  <a:srgbClr val="FFFFFF"/>
                </a:solidFill>
                <a:latin typeface="Montserrat Light"/>
              </a:rPr>
              <a:t>“Ik was </a:t>
            </a:r>
            <a:r>
              <a:rPr lang="nl-NL" sz="2000" b="1" dirty="0">
                <a:solidFill>
                  <a:schemeClr val="accent1"/>
                </a:solidFill>
                <a:latin typeface="Montserrat Light"/>
              </a:rPr>
              <a:t>in de gevangenis</a:t>
            </a:r>
            <a:r>
              <a:rPr lang="nl-NL" sz="2000" b="1" dirty="0">
                <a:solidFill>
                  <a:srgbClr val="672046"/>
                </a:solidFill>
                <a:latin typeface="Montserrat Light"/>
              </a:rPr>
              <a:t> </a:t>
            </a:r>
            <a:r>
              <a:rPr lang="nl-NL" sz="2000" b="1" dirty="0">
                <a:solidFill>
                  <a:srgbClr val="FFFFFF"/>
                </a:solidFill>
                <a:latin typeface="Montserrat Light"/>
              </a:rPr>
              <a:t>en u bent bij Mij gekomen.”</a:t>
            </a:r>
            <a:r>
              <a:rPr lang="nl-NL" sz="2000" dirty="0">
                <a:solidFill>
                  <a:schemeClr val="bg1"/>
                </a:solidFill>
                <a:latin typeface="Montserrat Light"/>
              </a:rPr>
              <a:t>-</a:t>
            </a:r>
            <a:r>
              <a:rPr lang="nl-NL" sz="1600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nl-NL" sz="2000" dirty="0">
                <a:solidFill>
                  <a:schemeClr val="bg1"/>
                </a:solidFill>
                <a:latin typeface="Montserrat Light"/>
              </a:rPr>
              <a:t>Mattheüs 25:36 </a:t>
            </a:r>
            <a:endParaRPr lang="nl-NL" sz="2000" dirty="0">
              <a:solidFill>
                <a:schemeClr val="bg1"/>
              </a:solidFill>
              <a:latin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534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nneke.nl2025-05-19_13-40-51-Verbeterd-NR.jpg">
            <a:extLst>
              <a:ext uri="{FF2B5EF4-FFF2-40B4-BE49-F238E27FC236}">
                <a16:creationId xmlns:a16="http://schemas.microsoft.com/office/drawing/2014/main" id="{E73694BC-E368-B4FB-6135-303A6DD4A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0" r="14567"/>
          <a:stretch>
            <a:fillRect/>
          </a:stretch>
        </p:blipFill>
        <p:spPr>
          <a:xfrm>
            <a:off x="4220936" y="0"/>
            <a:ext cx="7980043" cy="686433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Bewustwording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impact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criminaliteit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voor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slachtoffers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32343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/>
              </a:rPr>
              <a:t>Tijdens cursussen gaan  we met gevangenen in gesprek over de impact van criminaliteit voor slachtoffers.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EE4875-5F4D-4A16-A19C-BF8900051FE1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18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59D5A60F-52B3-4547-8126-25CCC3200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2" r="-509"/>
          <a:stretch/>
        </p:blipFill>
        <p:spPr>
          <a:xfrm>
            <a:off x="4912544" y="-6701"/>
            <a:ext cx="7336606" cy="68647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1" y="0"/>
            <a:ext cx="10645254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F920825-1AB1-4E0E-8B9B-DC84E628A0BC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A8A9D74-FEC6-4F20-B763-5B94461E3B96}"/>
              </a:ext>
            </a:extLst>
          </p:cNvPr>
          <p:cNvSpPr/>
          <p:nvPr/>
        </p:nvSpPr>
        <p:spPr>
          <a:xfrm>
            <a:off x="3394011" y="6701"/>
            <a:ext cx="4181661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496335"/>
            <a:ext cx="4932784" cy="2062103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Aandacht voor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achterblijvende families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van gevangenen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Families van gevangenen voelen zich vaak onbegrepen. Onze vrijwilligers ondersteunen hen. 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2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Jonneke.nl2025-05-19_12-44-48-Verbeterd-NR.jpg">
            <a:extLst>
              <a:ext uri="{FF2B5EF4-FFF2-40B4-BE49-F238E27FC236}">
                <a16:creationId xmlns:a16="http://schemas.microsoft.com/office/drawing/2014/main" id="{FAB35576-541B-D04D-BA24-C118D37AA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555" r="23241" b="1223"/>
          <a:stretch>
            <a:fillRect/>
          </a:stretch>
        </p:blipFill>
        <p:spPr>
          <a:xfrm>
            <a:off x="5151340" y="1410"/>
            <a:ext cx="7037042" cy="6861059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0" y="0"/>
            <a:ext cx="11068828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1E33EF-73B6-EC45-9EA1-1F177D8D5DE2}"/>
              </a:ext>
            </a:extLst>
          </p:cNvPr>
          <p:cNvSpPr txBox="1"/>
          <p:nvPr/>
        </p:nvSpPr>
        <p:spPr>
          <a:xfrm>
            <a:off x="950775" y="6155049"/>
            <a:ext cx="1002107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Volg ons op </a:t>
            </a:r>
            <a:r>
              <a:rPr lang="nl-NL" sz="1200" dirty="0" err="1">
                <a:solidFill>
                  <a:schemeClr val="bg2"/>
                </a:solidFill>
                <a:latin typeface="Montserrat Light" pitchFamily="2" charset="77"/>
              </a:rPr>
              <a:t>social</a:t>
            </a:r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 media </a:t>
            </a:r>
            <a:r>
              <a:rPr lang="nl-NL" sz="1200" dirty="0">
                <a:solidFill>
                  <a:schemeClr val="bg2"/>
                </a:solidFill>
                <a:latin typeface="Montserrat Medium" pitchFamily="2" charset="77"/>
              </a:rPr>
              <a:t>@gevangenenzorg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03EC62-F618-D64D-9C27-1C7749ED7546}"/>
              </a:ext>
            </a:extLst>
          </p:cNvPr>
          <p:cNvSpPr txBox="1"/>
          <p:nvPr/>
        </p:nvSpPr>
        <p:spPr>
          <a:xfrm>
            <a:off x="855526" y="1092562"/>
            <a:ext cx="6050526" cy="2427075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Montserrat ExtraBold"/>
              </a:rPr>
              <a:t>Dank </a:t>
            </a:r>
            <a:r>
              <a:rPr lang="nl-NL" sz="3200" b="1" dirty="0">
                <a:solidFill>
                  <a:schemeClr val="accent1"/>
                </a:solidFill>
                <a:latin typeface="Montserrat ExtraBold"/>
              </a:rPr>
              <a:t>voor uw gebed en aandacht</a:t>
            </a:r>
            <a:r>
              <a:rPr lang="nl-NL" sz="2400" b="1" dirty="0">
                <a:solidFill>
                  <a:schemeClr val="bg1"/>
                </a:solidFill>
                <a:latin typeface="Montserrat"/>
              </a:rPr>
              <a:t> </a:t>
            </a:r>
            <a:endParaRPr lang="nl-NL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nl-NL" sz="2400" b="1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bg1"/>
                </a:solidFill>
                <a:latin typeface="Montserrat Light"/>
              </a:rPr>
              <a:t>namens (ex-)gevangenen, tbs-patiënten en hun achterblijvende families</a:t>
            </a:r>
            <a:endParaRPr lang="nl-NL" sz="200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24F5AF-B4FD-6C4A-B7E5-BB21DD270F24}"/>
              </a:ext>
            </a:extLst>
          </p:cNvPr>
          <p:cNvSpPr txBox="1"/>
          <p:nvPr/>
        </p:nvSpPr>
        <p:spPr>
          <a:xfrm>
            <a:off x="12493256" y="2711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ekstvak 14">
            <a:extLst>
              <a:ext uri="{FF2B5EF4-FFF2-40B4-BE49-F238E27FC236}">
                <a16:creationId xmlns:a16="http://schemas.microsoft.com/office/drawing/2014/main" id="{89E21CA8-7403-C6E2-3D30-444730FFD99F}"/>
              </a:ext>
            </a:extLst>
          </p:cNvPr>
          <p:cNvSpPr txBox="1"/>
          <p:nvPr/>
        </p:nvSpPr>
        <p:spPr>
          <a:xfrm>
            <a:off x="950775" y="3992148"/>
            <a:ext cx="10021077" cy="1171346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b="1" dirty="0">
                <a:solidFill>
                  <a:schemeClr val="accent1"/>
                </a:solidFill>
                <a:latin typeface="Montserrat Light"/>
              </a:rPr>
              <a:t>Meer informatie?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bg1"/>
                </a:solidFill>
                <a:latin typeface="Montserrat Light"/>
              </a:rPr>
              <a:t>info@gevangenenzorg.nl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bg1"/>
                </a:solidFill>
                <a:latin typeface="Montserrat Light"/>
              </a:rPr>
              <a:t>www.gevangenenzorg.nl</a:t>
            </a:r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9EA1B968-B76B-2312-F6F3-96A021D3DC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pic>
        <p:nvPicPr>
          <p:cNvPr id="2" name="Afbeelding 1" descr="Afbeelding met patroon, plein, Symmetrie, pixel&#10;&#10;Door AI gegenereerde inhoud is mogelijk onjuist.">
            <a:extLst>
              <a:ext uri="{FF2B5EF4-FFF2-40B4-BE49-F238E27FC236}">
                <a16:creationId xmlns:a16="http://schemas.microsoft.com/office/drawing/2014/main" id="{EBB8E625-1E62-7E48-F537-F0D2F3F04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446" y="4419600"/>
            <a:ext cx="20097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Gavangenenzorg 2">
      <a:dk1>
        <a:srgbClr val="FFFFFF"/>
      </a:dk1>
      <a:lt1>
        <a:srgbClr val="FFFFFF"/>
      </a:lt1>
      <a:dk2>
        <a:srgbClr val="000000"/>
      </a:dk2>
      <a:lt2>
        <a:srgbClr val="00C389"/>
      </a:lt2>
      <a:accent1>
        <a:srgbClr val="00C389"/>
      </a:accent1>
      <a:accent2>
        <a:srgbClr val="D1F3EA"/>
      </a:accent2>
      <a:accent3>
        <a:srgbClr val="672046"/>
      </a:accent3>
      <a:accent4>
        <a:srgbClr val="694156"/>
      </a:accent4>
      <a:accent5>
        <a:srgbClr val="936478"/>
      </a:accent5>
      <a:accent6>
        <a:srgbClr val="FFFFFF"/>
      </a:accent6>
      <a:hlink>
        <a:srgbClr val="672046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vangenenzorg_powerpoint_Master_template_01" id="{2A390BC8-6064-2842-BB6E-0220E3B34A11}" vid="{6FF47C52-2071-8B41-B0DE-EEAA7445EA5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81A2B92B15B4EA0D35C0BCA52FE5B" ma:contentTypeVersion="19" ma:contentTypeDescription="Een nieuw document maken." ma:contentTypeScope="" ma:versionID="a61e2b5d8a96b481649bf0156fb39648">
  <xsd:schema xmlns:xsd="http://www.w3.org/2001/XMLSchema" xmlns:xs="http://www.w3.org/2001/XMLSchema" xmlns:p="http://schemas.microsoft.com/office/2006/metadata/properties" xmlns:ns2="b7ae20ed-f92a-41e2-a0b7-db7698e9629e" xmlns:ns3="62423b3a-0500-4b24-87a5-3b02a5d75b30" targetNamespace="http://schemas.microsoft.com/office/2006/metadata/properties" ma:root="true" ma:fieldsID="3f88844b93470456c54d38f29bd12a0e" ns2:_="" ns3:_="">
    <xsd:import namespace="b7ae20ed-f92a-41e2-a0b7-db7698e9629e"/>
    <xsd:import namespace="62423b3a-0500-4b24-87a5-3b02a5d75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e20ed-f92a-41e2-a0b7-db7698e9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2ae22b6-dd31-4d33-8ff5-cf9b57e06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23b3a-0500-4b24-87a5-3b02a5d75b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c53a79-0597-40b6-be48-79db7e185893}" ma:internalName="TaxCatchAll" ma:showField="CatchAllData" ma:web="62423b3a-0500-4b24-87a5-3b02a5d75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ae20ed-f92a-41e2-a0b7-db7698e9629e">
      <Terms xmlns="http://schemas.microsoft.com/office/infopath/2007/PartnerControls"/>
    </lcf76f155ced4ddcb4097134ff3c332f>
    <TaxCatchAll xmlns="62423b3a-0500-4b24-87a5-3b02a5d75b30" xsi:nil="true"/>
  </documentManagement>
</p:properties>
</file>

<file path=customXml/itemProps1.xml><?xml version="1.0" encoding="utf-8"?>
<ds:datastoreItem xmlns:ds="http://schemas.openxmlformats.org/officeDocument/2006/customXml" ds:itemID="{04F74C9F-E797-4435-9CC8-87E971BCB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8CCEC-BD19-4FE9-BD18-231808671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e20ed-f92a-41e2-a0b7-db7698e9629e"/>
    <ds:schemaRef ds:uri="62423b3a-0500-4b24-87a5-3b02a5d75b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BD0126-1AFC-452E-907C-5DE253B3AB08}">
  <ds:schemaRefs>
    <ds:schemaRef ds:uri="http://schemas.microsoft.com/office/2006/metadata/properties"/>
    <ds:schemaRef ds:uri="http://schemas.microsoft.com/office/infopath/2007/PartnerControls"/>
    <ds:schemaRef ds:uri="b7ae20ed-f92a-41e2-a0b7-db7698e9629e"/>
    <ds:schemaRef ds:uri="62423b3a-0500-4b24-87a5-3b02a5d75b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Collectes </Template>
  <TotalTime>72</TotalTime>
  <Words>311</Words>
  <Application>Microsoft Office PowerPoint</Application>
  <PresentationFormat>Breedbeeld</PresentationFormat>
  <Paragraphs>52</Paragraphs>
  <Slides>7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Teeuw</dc:creator>
  <cp:lastModifiedBy>Marja Baars</cp:lastModifiedBy>
  <cp:revision>302</cp:revision>
  <dcterms:created xsi:type="dcterms:W3CDTF">2021-05-19T09:04:28Z</dcterms:created>
  <dcterms:modified xsi:type="dcterms:W3CDTF">2025-10-17T12:10:24Z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0x01010069481A2B92B15B4EA0D35C0BCA52FE5B</vt:lpwstr>
  </property>
  <property fmtid="{D5CDD505-2E9C-101B-9397-08002B2CF9AE}" pid="3" name="Order">
    <vt:r8>242600</vt:r8>
  </property>
  <property fmtid="{D5CDD505-2E9C-101B-9397-08002B2CF9AE}" pid="4" name="MediaServiceImageTags">
    <vt:lpwstr/>
  </property>
</Properties>
</file>