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4" d="100"/>
          <a:sy n="74" d="100"/>
        </p:scale>
        <p:origin x="54" y="30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rk Jan Poel" userId="868a0793-df3a-40e6-8081-de14d4ba61df" providerId="ADAL" clId="{1FE0BA5D-6865-4F0E-8771-6788D6C0E45B}"/>
    <pc:docChg chg="custSel modSld">
      <pc:chgData name="Derk Jan Poel" userId="868a0793-df3a-40e6-8081-de14d4ba61df" providerId="ADAL" clId="{1FE0BA5D-6865-4F0E-8771-6788D6C0E45B}" dt="2026-02-12T11:23:13.033" v="70" actId="1076"/>
      <pc:docMkLst>
        <pc:docMk/>
      </pc:docMkLst>
      <pc:sldChg chg="addSp delSp modSp mod">
        <pc:chgData name="Derk Jan Poel" userId="868a0793-df3a-40e6-8081-de14d4ba61df" providerId="ADAL" clId="{1FE0BA5D-6865-4F0E-8771-6788D6C0E45B}" dt="2026-02-12T11:23:13.033" v="70" actId="1076"/>
        <pc:sldMkLst>
          <pc:docMk/>
          <pc:sldMk cId="1748768864" sldId="256"/>
        </pc:sldMkLst>
        <pc:spChg chg="mod">
          <ac:chgData name="Derk Jan Poel" userId="868a0793-df3a-40e6-8081-de14d4ba61df" providerId="ADAL" clId="{1FE0BA5D-6865-4F0E-8771-6788D6C0E45B}" dt="2026-02-12T11:16:37.610" v="58" actId="5793"/>
          <ac:spMkLst>
            <pc:docMk/>
            <pc:sldMk cId="1748768864" sldId="256"/>
            <ac:spMk id="13" creationId="{77F0E19B-E4A8-01F1-DF79-F04989636EF2}"/>
          </ac:spMkLst>
        </pc:spChg>
        <pc:spChg chg="mod">
          <ac:chgData name="Derk Jan Poel" userId="868a0793-df3a-40e6-8081-de14d4ba61df" providerId="ADAL" clId="{1FE0BA5D-6865-4F0E-8771-6788D6C0E45B}" dt="2026-02-10T13:13:35.072" v="36" actId="1076"/>
          <ac:spMkLst>
            <pc:docMk/>
            <pc:sldMk cId="1748768864" sldId="256"/>
            <ac:spMk id="22" creationId="{C2709147-F214-12E1-F437-877566CB7CC1}"/>
          </ac:spMkLst>
        </pc:spChg>
        <pc:spChg chg="add mod">
          <ac:chgData name="Derk Jan Poel" userId="868a0793-df3a-40e6-8081-de14d4ba61df" providerId="ADAL" clId="{1FE0BA5D-6865-4F0E-8771-6788D6C0E45B}" dt="2026-02-10T13:13:37.717" v="37" actId="1076"/>
          <ac:spMkLst>
            <pc:docMk/>
            <pc:sldMk cId="1748768864" sldId="256"/>
            <ac:spMk id="24" creationId="{5023347E-10F0-C77E-65BF-F0BB47BD8B06}"/>
          </ac:spMkLst>
        </pc:spChg>
        <pc:picChg chg="add mod ord">
          <ac:chgData name="Derk Jan Poel" userId="868a0793-df3a-40e6-8081-de14d4ba61df" providerId="ADAL" clId="{1FE0BA5D-6865-4F0E-8771-6788D6C0E45B}" dt="2026-02-12T11:23:13.033" v="70" actId="1076"/>
          <ac:picMkLst>
            <pc:docMk/>
            <pc:sldMk cId="1748768864" sldId="256"/>
            <ac:picMk id="3" creationId="{EBCC24BD-2DCC-A688-7945-FABABA93C184}"/>
          </ac:picMkLst>
        </pc:picChg>
        <pc:picChg chg="del">
          <ac:chgData name="Derk Jan Poel" userId="868a0793-df3a-40e6-8081-de14d4ba61df" providerId="ADAL" clId="{1FE0BA5D-6865-4F0E-8771-6788D6C0E45B}" dt="2026-02-12T11:22:54.115" v="59" actId="478"/>
          <ac:picMkLst>
            <pc:docMk/>
            <pc:sldMk cId="1748768864" sldId="256"/>
            <ac:picMk id="10" creationId="{B1D88C25-39A1-3099-125C-A071C1DA9EFB}"/>
          </ac:picMkLst>
        </pc:picChg>
        <pc:picChg chg="mod">
          <ac:chgData name="Derk Jan Poel" userId="868a0793-df3a-40e6-8081-de14d4ba61df" providerId="ADAL" clId="{1FE0BA5D-6865-4F0E-8771-6788D6C0E45B}" dt="2026-02-10T13:13:35.072" v="36" actId="1076"/>
          <ac:picMkLst>
            <pc:docMk/>
            <pc:sldMk cId="1748768864" sldId="256"/>
            <ac:picMk id="21" creationId="{78D4B789-3EC7-CB29-0F6E-EDDBBB88F81C}"/>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2E6D02-B72D-C1B8-1766-39F2E3C11DCC}"/>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666BEB41-25F6-0406-9B6A-959AB6C4545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7C203E13-9B83-A084-555C-2223322F9385}"/>
              </a:ext>
            </a:extLst>
          </p:cNvPr>
          <p:cNvSpPr>
            <a:spLocks noGrp="1"/>
          </p:cNvSpPr>
          <p:nvPr>
            <p:ph type="dt" sz="half" idx="10"/>
          </p:nvPr>
        </p:nvSpPr>
        <p:spPr/>
        <p:txBody>
          <a:bodyPr/>
          <a:lstStyle/>
          <a:p>
            <a:fld id="{C7FC5496-8DC8-4C90-ACAF-1659F035CAD9}" type="datetimeFigureOut">
              <a:rPr lang="nl-NL" smtClean="0"/>
              <a:t>12-2-2026</a:t>
            </a:fld>
            <a:endParaRPr lang="nl-NL"/>
          </a:p>
        </p:txBody>
      </p:sp>
      <p:sp>
        <p:nvSpPr>
          <p:cNvPr id="5" name="Tijdelijke aanduiding voor voettekst 4">
            <a:extLst>
              <a:ext uri="{FF2B5EF4-FFF2-40B4-BE49-F238E27FC236}">
                <a16:creationId xmlns:a16="http://schemas.microsoft.com/office/drawing/2014/main" id="{ED0D9851-96E7-5CE7-FC1A-BC7D65CC7E4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2FF18D4-4DE5-731B-47E2-D890F629B917}"/>
              </a:ext>
            </a:extLst>
          </p:cNvPr>
          <p:cNvSpPr>
            <a:spLocks noGrp="1"/>
          </p:cNvSpPr>
          <p:nvPr>
            <p:ph type="sldNum" sz="quarter" idx="12"/>
          </p:nvPr>
        </p:nvSpPr>
        <p:spPr/>
        <p:txBody>
          <a:bodyPr/>
          <a:lstStyle/>
          <a:p>
            <a:fld id="{F6BE3A49-B7B0-4B82-AEB9-5B4FAC3B561D}" type="slidenum">
              <a:rPr lang="nl-NL" smtClean="0"/>
              <a:t>‹nr.›</a:t>
            </a:fld>
            <a:endParaRPr lang="nl-NL"/>
          </a:p>
        </p:txBody>
      </p:sp>
    </p:spTree>
    <p:extLst>
      <p:ext uri="{BB962C8B-B14F-4D97-AF65-F5344CB8AC3E}">
        <p14:creationId xmlns:p14="http://schemas.microsoft.com/office/powerpoint/2010/main" val="1449377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B7C169-D453-25CC-42B0-AC7B3142ADF5}"/>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1C464E0D-62AE-60D1-C50C-23BB9B4AC95A}"/>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8081512-EF88-C97A-E2DB-7624FD49E5AB}"/>
              </a:ext>
            </a:extLst>
          </p:cNvPr>
          <p:cNvSpPr>
            <a:spLocks noGrp="1"/>
          </p:cNvSpPr>
          <p:nvPr>
            <p:ph type="dt" sz="half" idx="10"/>
          </p:nvPr>
        </p:nvSpPr>
        <p:spPr/>
        <p:txBody>
          <a:bodyPr/>
          <a:lstStyle/>
          <a:p>
            <a:fld id="{C7FC5496-8DC8-4C90-ACAF-1659F035CAD9}" type="datetimeFigureOut">
              <a:rPr lang="nl-NL" smtClean="0"/>
              <a:t>12-2-2026</a:t>
            </a:fld>
            <a:endParaRPr lang="nl-NL"/>
          </a:p>
        </p:txBody>
      </p:sp>
      <p:sp>
        <p:nvSpPr>
          <p:cNvPr id="5" name="Tijdelijke aanduiding voor voettekst 4">
            <a:extLst>
              <a:ext uri="{FF2B5EF4-FFF2-40B4-BE49-F238E27FC236}">
                <a16:creationId xmlns:a16="http://schemas.microsoft.com/office/drawing/2014/main" id="{80F0325E-7478-9246-82B1-B6BB06FEB35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3B41B3E-0174-1E17-FBDC-6EAC6D61133A}"/>
              </a:ext>
            </a:extLst>
          </p:cNvPr>
          <p:cNvSpPr>
            <a:spLocks noGrp="1"/>
          </p:cNvSpPr>
          <p:nvPr>
            <p:ph type="sldNum" sz="quarter" idx="12"/>
          </p:nvPr>
        </p:nvSpPr>
        <p:spPr/>
        <p:txBody>
          <a:bodyPr/>
          <a:lstStyle/>
          <a:p>
            <a:fld id="{F6BE3A49-B7B0-4B82-AEB9-5B4FAC3B561D}" type="slidenum">
              <a:rPr lang="nl-NL" smtClean="0"/>
              <a:t>‹nr.›</a:t>
            </a:fld>
            <a:endParaRPr lang="nl-NL"/>
          </a:p>
        </p:txBody>
      </p:sp>
    </p:spTree>
    <p:extLst>
      <p:ext uri="{BB962C8B-B14F-4D97-AF65-F5344CB8AC3E}">
        <p14:creationId xmlns:p14="http://schemas.microsoft.com/office/powerpoint/2010/main" val="2295691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4E72C4E6-51BF-BB9B-B93E-1DDB18CB0006}"/>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B43F4DEB-D18C-AA63-2C22-6899C5868278}"/>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E38465B-C04D-D62E-E7B2-8DCBBE472E56}"/>
              </a:ext>
            </a:extLst>
          </p:cNvPr>
          <p:cNvSpPr>
            <a:spLocks noGrp="1"/>
          </p:cNvSpPr>
          <p:nvPr>
            <p:ph type="dt" sz="half" idx="10"/>
          </p:nvPr>
        </p:nvSpPr>
        <p:spPr/>
        <p:txBody>
          <a:bodyPr/>
          <a:lstStyle/>
          <a:p>
            <a:fld id="{C7FC5496-8DC8-4C90-ACAF-1659F035CAD9}" type="datetimeFigureOut">
              <a:rPr lang="nl-NL" smtClean="0"/>
              <a:t>12-2-2026</a:t>
            </a:fld>
            <a:endParaRPr lang="nl-NL"/>
          </a:p>
        </p:txBody>
      </p:sp>
      <p:sp>
        <p:nvSpPr>
          <p:cNvPr id="5" name="Tijdelijke aanduiding voor voettekst 4">
            <a:extLst>
              <a:ext uri="{FF2B5EF4-FFF2-40B4-BE49-F238E27FC236}">
                <a16:creationId xmlns:a16="http://schemas.microsoft.com/office/drawing/2014/main" id="{D7425F5D-3F7F-9530-EF60-DA7C9E99923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ECB9FBA-95D3-ED87-8FD7-D7D62874BF01}"/>
              </a:ext>
            </a:extLst>
          </p:cNvPr>
          <p:cNvSpPr>
            <a:spLocks noGrp="1"/>
          </p:cNvSpPr>
          <p:nvPr>
            <p:ph type="sldNum" sz="quarter" idx="12"/>
          </p:nvPr>
        </p:nvSpPr>
        <p:spPr/>
        <p:txBody>
          <a:bodyPr/>
          <a:lstStyle/>
          <a:p>
            <a:fld id="{F6BE3A49-B7B0-4B82-AEB9-5B4FAC3B561D}" type="slidenum">
              <a:rPr lang="nl-NL" smtClean="0"/>
              <a:t>‹nr.›</a:t>
            </a:fld>
            <a:endParaRPr lang="nl-NL"/>
          </a:p>
        </p:txBody>
      </p:sp>
    </p:spTree>
    <p:extLst>
      <p:ext uri="{BB962C8B-B14F-4D97-AF65-F5344CB8AC3E}">
        <p14:creationId xmlns:p14="http://schemas.microsoft.com/office/powerpoint/2010/main" val="3300430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B5C1D3-A1C8-9531-387E-AAB768370129}"/>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3296E403-3429-127F-F228-FA927DEC4BBB}"/>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28DEEE9-95FA-860E-5FDA-3CD371C091BC}"/>
              </a:ext>
            </a:extLst>
          </p:cNvPr>
          <p:cNvSpPr>
            <a:spLocks noGrp="1"/>
          </p:cNvSpPr>
          <p:nvPr>
            <p:ph type="dt" sz="half" idx="10"/>
          </p:nvPr>
        </p:nvSpPr>
        <p:spPr/>
        <p:txBody>
          <a:bodyPr/>
          <a:lstStyle/>
          <a:p>
            <a:fld id="{C7FC5496-8DC8-4C90-ACAF-1659F035CAD9}" type="datetimeFigureOut">
              <a:rPr lang="nl-NL" smtClean="0"/>
              <a:t>12-2-2026</a:t>
            </a:fld>
            <a:endParaRPr lang="nl-NL"/>
          </a:p>
        </p:txBody>
      </p:sp>
      <p:sp>
        <p:nvSpPr>
          <p:cNvPr id="5" name="Tijdelijke aanduiding voor voettekst 4">
            <a:extLst>
              <a:ext uri="{FF2B5EF4-FFF2-40B4-BE49-F238E27FC236}">
                <a16:creationId xmlns:a16="http://schemas.microsoft.com/office/drawing/2014/main" id="{B95ABFBF-9FED-0545-D52E-E78CA493E9A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38B79D2-92EF-5B5C-FCD1-CE2934D969EB}"/>
              </a:ext>
            </a:extLst>
          </p:cNvPr>
          <p:cNvSpPr>
            <a:spLocks noGrp="1"/>
          </p:cNvSpPr>
          <p:nvPr>
            <p:ph type="sldNum" sz="quarter" idx="12"/>
          </p:nvPr>
        </p:nvSpPr>
        <p:spPr/>
        <p:txBody>
          <a:bodyPr/>
          <a:lstStyle/>
          <a:p>
            <a:fld id="{F6BE3A49-B7B0-4B82-AEB9-5B4FAC3B561D}" type="slidenum">
              <a:rPr lang="nl-NL" smtClean="0"/>
              <a:t>‹nr.›</a:t>
            </a:fld>
            <a:endParaRPr lang="nl-NL"/>
          </a:p>
        </p:txBody>
      </p:sp>
    </p:spTree>
    <p:extLst>
      <p:ext uri="{BB962C8B-B14F-4D97-AF65-F5344CB8AC3E}">
        <p14:creationId xmlns:p14="http://schemas.microsoft.com/office/powerpoint/2010/main" val="2990971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36488F-F12A-576D-8C6E-32106ADD78C5}"/>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29ADDC48-A939-2EFF-8907-D13B0423DCE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44EE045D-5D17-FBCE-EAD9-CED4B34B9B33}"/>
              </a:ext>
            </a:extLst>
          </p:cNvPr>
          <p:cNvSpPr>
            <a:spLocks noGrp="1"/>
          </p:cNvSpPr>
          <p:nvPr>
            <p:ph type="dt" sz="half" idx="10"/>
          </p:nvPr>
        </p:nvSpPr>
        <p:spPr/>
        <p:txBody>
          <a:bodyPr/>
          <a:lstStyle/>
          <a:p>
            <a:fld id="{C7FC5496-8DC8-4C90-ACAF-1659F035CAD9}" type="datetimeFigureOut">
              <a:rPr lang="nl-NL" smtClean="0"/>
              <a:t>12-2-2026</a:t>
            </a:fld>
            <a:endParaRPr lang="nl-NL"/>
          </a:p>
        </p:txBody>
      </p:sp>
      <p:sp>
        <p:nvSpPr>
          <p:cNvPr id="5" name="Tijdelijke aanduiding voor voettekst 4">
            <a:extLst>
              <a:ext uri="{FF2B5EF4-FFF2-40B4-BE49-F238E27FC236}">
                <a16:creationId xmlns:a16="http://schemas.microsoft.com/office/drawing/2014/main" id="{B27F2CC2-C9AE-9F6C-A349-29415238B34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AB11704-C90B-C57E-6BFB-099608FAD8F7}"/>
              </a:ext>
            </a:extLst>
          </p:cNvPr>
          <p:cNvSpPr>
            <a:spLocks noGrp="1"/>
          </p:cNvSpPr>
          <p:nvPr>
            <p:ph type="sldNum" sz="quarter" idx="12"/>
          </p:nvPr>
        </p:nvSpPr>
        <p:spPr/>
        <p:txBody>
          <a:bodyPr/>
          <a:lstStyle/>
          <a:p>
            <a:fld id="{F6BE3A49-B7B0-4B82-AEB9-5B4FAC3B561D}" type="slidenum">
              <a:rPr lang="nl-NL" smtClean="0"/>
              <a:t>‹nr.›</a:t>
            </a:fld>
            <a:endParaRPr lang="nl-NL"/>
          </a:p>
        </p:txBody>
      </p:sp>
    </p:spTree>
    <p:extLst>
      <p:ext uri="{BB962C8B-B14F-4D97-AF65-F5344CB8AC3E}">
        <p14:creationId xmlns:p14="http://schemas.microsoft.com/office/powerpoint/2010/main" val="706243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2BC327-005E-CD05-9288-89280F93BFB1}"/>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5D7EE6C7-E1F9-9F32-8E68-94A9585CD8FD}"/>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7128B386-F68F-8FC5-0921-21D7145C7D03}"/>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740835BE-B857-310B-7992-60CEC37B5490}"/>
              </a:ext>
            </a:extLst>
          </p:cNvPr>
          <p:cNvSpPr>
            <a:spLocks noGrp="1"/>
          </p:cNvSpPr>
          <p:nvPr>
            <p:ph type="dt" sz="half" idx="10"/>
          </p:nvPr>
        </p:nvSpPr>
        <p:spPr/>
        <p:txBody>
          <a:bodyPr/>
          <a:lstStyle/>
          <a:p>
            <a:fld id="{C7FC5496-8DC8-4C90-ACAF-1659F035CAD9}" type="datetimeFigureOut">
              <a:rPr lang="nl-NL" smtClean="0"/>
              <a:t>12-2-2026</a:t>
            </a:fld>
            <a:endParaRPr lang="nl-NL"/>
          </a:p>
        </p:txBody>
      </p:sp>
      <p:sp>
        <p:nvSpPr>
          <p:cNvPr id="6" name="Tijdelijke aanduiding voor voettekst 5">
            <a:extLst>
              <a:ext uri="{FF2B5EF4-FFF2-40B4-BE49-F238E27FC236}">
                <a16:creationId xmlns:a16="http://schemas.microsoft.com/office/drawing/2014/main" id="{BA748BF6-6C18-C0F2-7E19-8680F8879767}"/>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63C921B3-1B4C-FABA-FBA6-AF7E76B5AE91}"/>
              </a:ext>
            </a:extLst>
          </p:cNvPr>
          <p:cNvSpPr>
            <a:spLocks noGrp="1"/>
          </p:cNvSpPr>
          <p:nvPr>
            <p:ph type="sldNum" sz="quarter" idx="12"/>
          </p:nvPr>
        </p:nvSpPr>
        <p:spPr/>
        <p:txBody>
          <a:bodyPr/>
          <a:lstStyle/>
          <a:p>
            <a:fld id="{F6BE3A49-B7B0-4B82-AEB9-5B4FAC3B561D}" type="slidenum">
              <a:rPr lang="nl-NL" smtClean="0"/>
              <a:t>‹nr.›</a:t>
            </a:fld>
            <a:endParaRPr lang="nl-NL"/>
          </a:p>
        </p:txBody>
      </p:sp>
    </p:spTree>
    <p:extLst>
      <p:ext uri="{BB962C8B-B14F-4D97-AF65-F5344CB8AC3E}">
        <p14:creationId xmlns:p14="http://schemas.microsoft.com/office/powerpoint/2010/main" val="1911015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C73958-1EFB-8AFA-5B33-A7E83119F985}"/>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45D9EA94-C9F4-79DB-6E1A-B0F35D0AE1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4EC4A404-268B-5B86-CBE3-E1355C8CAFB3}"/>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8A844452-3A8E-78B7-7BAA-686DB61131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E4B75D96-E5A2-1383-6F6C-4C79DC7D04C1}"/>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412B6BA1-F191-27C8-E495-BD548821744D}"/>
              </a:ext>
            </a:extLst>
          </p:cNvPr>
          <p:cNvSpPr>
            <a:spLocks noGrp="1"/>
          </p:cNvSpPr>
          <p:nvPr>
            <p:ph type="dt" sz="half" idx="10"/>
          </p:nvPr>
        </p:nvSpPr>
        <p:spPr/>
        <p:txBody>
          <a:bodyPr/>
          <a:lstStyle/>
          <a:p>
            <a:fld id="{C7FC5496-8DC8-4C90-ACAF-1659F035CAD9}" type="datetimeFigureOut">
              <a:rPr lang="nl-NL" smtClean="0"/>
              <a:t>12-2-2026</a:t>
            </a:fld>
            <a:endParaRPr lang="nl-NL"/>
          </a:p>
        </p:txBody>
      </p:sp>
      <p:sp>
        <p:nvSpPr>
          <p:cNvPr id="8" name="Tijdelijke aanduiding voor voettekst 7">
            <a:extLst>
              <a:ext uri="{FF2B5EF4-FFF2-40B4-BE49-F238E27FC236}">
                <a16:creationId xmlns:a16="http://schemas.microsoft.com/office/drawing/2014/main" id="{B0E78E66-0E4B-D3B8-B256-2D27F8492BA9}"/>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0E9DB058-EC24-0A58-54F2-C013F9582681}"/>
              </a:ext>
            </a:extLst>
          </p:cNvPr>
          <p:cNvSpPr>
            <a:spLocks noGrp="1"/>
          </p:cNvSpPr>
          <p:nvPr>
            <p:ph type="sldNum" sz="quarter" idx="12"/>
          </p:nvPr>
        </p:nvSpPr>
        <p:spPr/>
        <p:txBody>
          <a:bodyPr/>
          <a:lstStyle/>
          <a:p>
            <a:fld id="{F6BE3A49-B7B0-4B82-AEB9-5B4FAC3B561D}" type="slidenum">
              <a:rPr lang="nl-NL" smtClean="0"/>
              <a:t>‹nr.›</a:t>
            </a:fld>
            <a:endParaRPr lang="nl-NL"/>
          </a:p>
        </p:txBody>
      </p:sp>
    </p:spTree>
    <p:extLst>
      <p:ext uri="{BB962C8B-B14F-4D97-AF65-F5344CB8AC3E}">
        <p14:creationId xmlns:p14="http://schemas.microsoft.com/office/powerpoint/2010/main" val="3717783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C5219C-E864-0E84-5247-AAECEDF1D364}"/>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5F160171-72ED-DCCD-24FA-3DF84F460B23}"/>
              </a:ext>
            </a:extLst>
          </p:cNvPr>
          <p:cNvSpPr>
            <a:spLocks noGrp="1"/>
          </p:cNvSpPr>
          <p:nvPr>
            <p:ph type="dt" sz="half" idx="10"/>
          </p:nvPr>
        </p:nvSpPr>
        <p:spPr/>
        <p:txBody>
          <a:bodyPr/>
          <a:lstStyle/>
          <a:p>
            <a:fld id="{C7FC5496-8DC8-4C90-ACAF-1659F035CAD9}" type="datetimeFigureOut">
              <a:rPr lang="nl-NL" smtClean="0"/>
              <a:t>12-2-2026</a:t>
            </a:fld>
            <a:endParaRPr lang="nl-NL"/>
          </a:p>
        </p:txBody>
      </p:sp>
      <p:sp>
        <p:nvSpPr>
          <p:cNvPr id="4" name="Tijdelijke aanduiding voor voettekst 3">
            <a:extLst>
              <a:ext uri="{FF2B5EF4-FFF2-40B4-BE49-F238E27FC236}">
                <a16:creationId xmlns:a16="http://schemas.microsoft.com/office/drawing/2014/main" id="{5BB50AD7-A1C9-9A5D-35AE-05D5D2F657F8}"/>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29F4AA7D-D0A2-4558-BEE4-1AEA8B264A5B}"/>
              </a:ext>
            </a:extLst>
          </p:cNvPr>
          <p:cNvSpPr>
            <a:spLocks noGrp="1"/>
          </p:cNvSpPr>
          <p:nvPr>
            <p:ph type="sldNum" sz="quarter" idx="12"/>
          </p:nvPr>
        </p:nvSpPr>
        <p:spPr/>
        <p:txBody>
          <a:bodyPr/>
          <a:lstStyle/>
          <a:p>
            <a:fld id="{F6BE3A49-B7B0-4B82-AEB9-5B4FAC3B561D}" type="slidenum">
              <a:rPr lang="nl-NL" smtClean="0"/>
              <a:t>‹nr.›</a:t>
            </a:fld>
            <a:endParaRPr lang="nl-NL"/>
          </a:p>
        </p:txBody>
      </p:sp>
    </p:spTree>
    <p:extLst>
      <p:ext uri="{BB962C8B-B14F-4D97-AF65-F5344CB8AC3E}">
        <p14:creationId xmlns:p14="http://schemas.microsoft.com/office/powerpoint/2010/main" val="567829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1F026D14-88E4-8422-2809-23E6577F2E31}"/>
              </a:ext>
            </a:extLst>
          </p:cNvPr>
          <p:cNvSpPr>
            <a:spLocks noGrp="1"/>
          </p:cNvSpPr>
          <p:nvPr>
            <p:ph type="dt" sz="half" idx="10"/>
          </p:nvPr>
        </p:nvSpPr>
        <p:spPr/>
        <p:txBody>
          <a:bodyPr/>
          <a:lstStyle/>
          <a:p>
            <a:fld id="{C7FC5496-8DC8-4C90-ACAF-1659F035CAD9}" type="datetimeFigureOut">
              <a:rPr lang="nl-NL" smtClean="0"/>
              <a:t>12-2-2026</a:t>
            </a:fld>
            <a:endParaRPr lang="nl-NL"/>
          </a:p>
        </p:txBody>
      </p:sp>
      <p:sp>
        <p:nvSpPr>
          <p:cNvPr id="3" name="Tijdelijke aanduiding voor voettekst 2">
            <a:extLst>
              <a:ext uri="{FF2B5EF4-FFF2-40B4-BE49-F238E27FC236}">
                <a16:creationId xmlns:a16="http://schemas.microsoft.com/office/drawing/2014/main" id="{FFC49372-CAEC-B2ED-5E53-C57A527A53C7}"/>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20928435-E563-98B6-B69D-EC353FBB02EE}"/>
              </a:ext>
            </a:extLst>
          </p:cNvPr>
          <p:cNvSpPr>
            <a:spLocks noGrp="1"/>
          </p:cNvSpPr>
          <p:nvPr>
            <p:ph type="sldNum" sz="quarter" idx="12"/>
          </p:nvPr>
        </p:nvSpPr>
        <p:spPr/>
        <p:txBody>
          <a:bodyPr/>
          <a:lstStyle/>
          <a:p>
            <a:fld id="{F6BE3A49-B7B0-4B82-AEB9-5B4FAC3B561D}" type="slidenum">
              <a:rPr lang="nl-NL" smtClean="0"/>
              <a:t>‹nr.›</a:t>
            </a:fld>
            <a:endParaRPr lang="nl-NL"/>
          </a:p>
        </p:txBody>
      </p:sp>
    </p:spTree>
    <p:extLst>
      <p:ext uri="{BB962C8B-B14F-4D97-AF65-F5344CB8AC3E}">
        <p14:creationId xmlns:p14="http://schemas.microsoft.com/office/powerpoint/2010/main" val="3733781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94C107-D174-67BB-5372-827B686DAFF5}"/>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C9CDDECB-1C0E-11D4-5743-297A33FE61A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88CFA1DC-6212-2D40-9AB0-975D36AC4C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1D77B4D1-50F0-CA21-9C85-AD6F68153B21}"/>
              </a:ext>
            </a:extLst>
          </p:cNvPr>
          <p:cNvSpPr>
            <a:spLocks noGrp="1"/>
          </p:cNvSpPr>
          <p:nvPr>
            <p:ph type="dt" sz="half" idx="10"/>
          </p:nvPr>
        </p:nvSpPr>
        <p:spPr/>
        <p:txBody>
          <a:bodyPr/>
          <a:lstStyle/>
          <a:p>
            <a:fld id="{C7FC5496-8DC8-4C90-ACAF-1659F035CAD9}" type="datetimeFigureOut">
              <a:rPr lang="nl-NL" smtClean="0"/>
              <a:t>12-2-2026</a:t>
            </a:fld>
            <a:endParaRPr lang="nl-NL"/>
          </a:p>
        </p:txBody>
      </p:sp>
      <p:sp>
        <p:nvSpPr>
          <p:cNvPr id="6" name="Tijdelijke aanduiding voor voettekst 5">
            <a:extLst>
              <a:ext uri="{FF2B5EF4-FFF2-40B4-BE49-F238E27FC236}">
                <a16:creationId xmlns:a16="http://schemas.microsoft.com/office/drawing/2014/main" id="{F5908DCB-43D1-7CE4-4975-FBE7E0192CE8}"/>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2F732600-2421-B3D8-AB8A-6FF5251FE171}"/>
              </a:ext>
            </a:extLst>
          </p:cNvPr>
          <p:cNvSpPr>
            <a:spLocks noGrp="1"/>
          </p:cNvSpPr>
          <p:nvPr>
            <p:ph type="sldNum" sz="quarter" idx="12"/>
          </p:nvPr>
        </p:nvSpPr>
        <p:spPr/>
        <p:txBody>
          <a:bodyPr/>
          <a:lstStyle/>
          <a:p>
            <a:fld id="{F6BE3A49-B7B0-4B82-AEB9-5B4FAC3B561D}" type="slidenum">
              <a:rPr lang="nl-NL" smtClean="0"/>
              <a:t>‹nr.›</a:t>
            </a:fld>
            <a:endParaRPr lang="nl-NL"/>
          </a:p>
        </p:txBody>
      </p:sp>
    </p:spTree>
    <p:extLst>
      <p:ext uri="{BB962C8B-B14F-4D97-AF65-F5344CB8AC3E}">
        <p14:creationId xmlns:p14="http://schemas.microsoft.com/office/powerpoint/2010/main" val="1078651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4ED3D9-EE88-7143-51D9-C0362DD541B8}"/>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2CA31A04-099E-89D2-AA3B-D3936FF674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B862CE8D-7F5C-03AF-7133-556574FFE1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2476E927-1037-975F-7C70-23045F763639}"/>
              </a:ext>
            </a:extLst>
          </p:cNvPr>
          <p:cNvSpPr>
            <a:spLocks noGrp="1"/>
          </p:cNvSpPr>
          <p:nvPr>
            <p:ph type="dt" sz="half" idx="10"/>
          </p:nvPr>
        </p:nvSpPr>
        <p:spPr/>
        <p:txBody>
          <a:bodyPr/>
          <a:lstStyle/>
          <a:p>
            <a:fld id="{C7FC5496-8DC8-4C90-ACAF-1659F035CAD9}" type="datetimeFigureOut">
              <a:rPr lang="nl-NL" smtClean="0"/>
              <a:t>12-2-2026</a:t>
            </a:fld>
            <a:endParaRPr lang="nl-NL"/>
          </a:p>
        </p:txBody>
      </p:sp>
      <p:sp>
        <p:nvSpPr>
          <p:cNvPr id="6" name="Tijdelijke aanduiding voor voettekst 5">
            <a:extLst>
              <a:ext uri="{FF2B5EF4-FFF2-40B4-BE49-F238E27FC236}">
                <a16:creationId xmlns:a16="http://schemas.microsoft.com/office/drawing/2014/main" id="{DFA41724-71FE-D3ED-2AC5-7E0DFB4D40E0}"/>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2FBF4ADD-C628-7C6F-C2AA-48279079617F}"/>
              </a:ext>
            </a:extLst>
          </p:cNvPr>
          <p:cNvSpPr>
            <a:spLocks noGrp="1"/>
          </p:cNvSpPr>
          <p:nvPr>
            <p:ph type="sldNum" sz="quarter" idx="12"/>
          </p:nvPr>
        </p:nvSpPr>
        <p:spPr/>
        <p:txBody>
          <a:bodyPr/>
          <a:lstStyle/>
          <a:p>
            <a:fld id="{F6BE3A49-B7B0-4B82-AEB9-5B4FAC3B561D}" type="slidenum">
              <a:rPr lang="nl-NL" smtClean="0"/>
              <a:t>‹nr.›</a:t>
            </a:fld>
            <a:endParaRPr lang="nl-NL"/>
          </a:p>
        </p:txBody>
      </p:sp>
    </p:spTree>
    <p:extLst>
      <p:ext uri="{BB962C8B-B14F-4D97-AF65-F5344CB8AC3E}">
        <p14:creationId xmlns:p14="http://schemas.microsoft.com/office/powerpoint/2010/main" val="3584512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A17663EE-7F41-B34B-9F8C-6D1C2C28C0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BACCECDB-3C83-D98A-7343-C6284BDAFF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94CC06E7-AC13-F8B9-4529-B916805232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7FC5496-8DC8-4C90-ACAF-1659F035CAD9}" type="datetimeFigureOut">
              <a:rPr lang="nl-NL" smtClean="0"/>
              <a:t>12-2-2026</a:t>
            </a:fld>
            <a:endParaRPr lang="nl-NL"/>
          </a:p>
        </p:txBody>
      </p:sp>
      <p:sp>
        <p:nvSpPr>
          <p:cNvPr id="5" name="Tijdelijke aanduiding voor voettekst 4">
            <a:extLst>
              <a:ext uri="{FF2B5EF4-FFF2-40B4-BE49-F238E27FC236}">
                <a16:creationId xmlns:a16="http://schemas.microsoft.com/office/drawing/2014/main" id="{482FC40F-ABEC-EB24-5978-4A3A434420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nl-NL"/>
          </a:p>
        </p:txBody>
      </p:sp>
      <p:sp>
        <p:nvSpPr>
          <p:cNvPr id="6" name="Tijdelijke aanduiding voor dianummer 5">
            <a:extLst>
              <a:ext uri="{FF2B5EF4-FFF2-40B4-BE49-F238E27FC236}">
                <a16:creationId xmlns:a16="http://schemas.microsoft.com/office/drawing/2014/main" id="{8E5D8E2C-ABAF-F329-926C-755DD5DD0B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6BE3A49-B7B0-4B82-AEB9-5B4FAC3B561D}" type="slidenum">
              <a:rPr lang="nl-NL" smtClean="0"/>
              <a:t>‹nr.›</a:t>
            </a:fld>
            <a:endParaRPr lang="nl-NL"/>
          </a:p>
        </p:txBody>
      </p:sp>
    </p:spTree>
    <p:extLst>
      <p:ext uri="{BB962C8B-B14F-4D97-AF65-F5344CB8AC3E}">
        <p14:creationId xmlns:p14="http://schemas.microsoft.com/office/powerpoint/2010/main" val="30155459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E2A45D05-639B-0DDF-F5DE-402409200B9B}"/>
              </a:ext>
            </a:extLst>
          </p:cNvPr>
          <p:cNvSpPr txBox="1"/>
          <p:nvPr/>
        </p:nvSpPr>
        <p:spPr>
          <a:xfrm>
            <a:off x="734096" y="306306"/>
            <a:ext cx="5361904" cy="584775"/>
          </a:xfrm>
          <a:prstGeom prst="rect">
            <a:avLst/>
          </a:prstGeom>
          <a:noFill/>
        </p:spPr>
        <p:txBody>
          <a:bodyPr wrap="square" rtlCol="0">
            <a:spAutoFit/>
          </a:bodyPr>
          <a:lstStyle/>
          <a:p>
            <a:r>
              <a:rPr lang="nl-NL" sz="3200" b="1" dirty="0">
                <a:solidFill>
                  <a:schemeClr val="accent2"/>
                </a:solidFill>
              </a:rPr>
              <a:t>SAMEN JONG REGIOTOUR</a:t>
            </a:r>
          </a:p>
        </p:txBody>
      </p:sp>
      <p:sp>
        <p:nvSpPr>
          <p:cNvPr id="6" name="Tekstvak 5">
            <a:extLst>
              <a:ext uri="{FF2B5EF4-FFF2-40B4-BE49-F238E27FC236}">
                <a16:creationId xmlns:a16="http://schemas.microsoft.com/office/drawing/2014/main" id="{FD843614-C135-E882-ACD2-12C48CEA5109}"/>
              </a:ext>
            </a:extLst>
          </p:cNvPr>
          <p:cNvSpPr txBox="1"/>
          <p:nvPr/>
        </p:nvSpPr>
        <p:spPr>
          <a:xfrm>
            <a:off x="734096" y="928933"/>
            <a:ext cx="7868991" cy="1292662"/>
          </a:xfrm>
          <a:prstGeom prst="rect">
            <a:avLst/>
          </a:prstGeom>
          <a:noFill/>
        </p:spPr>
        <p:txBody>
          <a:bodyPr wrap="square">
            <a:spAutoFit/>
          </a:bodyPr>
          <a:lstStyle/>
          <a:p>
            <a:pPr algn="l" rtl="0">
              <a:buNone/>
            </a:pPr>
            <a:r>
              <a:rPr lang="nl-NL" sz="2400" b="1" i="0" dirty="0">
                <a:solidFill>
                  <a:schemeClr val="accent2"/>
                </a:solidFill>
                <a:effectLst/>
              </a:rPr>
              <a:t>Samen bouwen aan een kerk van alle generaties!</a:t>
            </a:r>
            <a:endParaRPr lang="nl-NL" sz="2400" dirty="0">
              <a:solidFill>
                <a:schemeClr val="accent2"/>
              </a:solidFill>
              <a:effectLst/>
            </a:endParaRPr>
          </a:p>
          <a:p>
            <a:pPr algn="l" rtl="0">
              <a:buNone/>
            </a:pPr>
            <a:r>
              <a:rPr lang="nl-NL" b="0" i="0" dirty="0">
                <a:solidFill>
                  <a:srgbClr val="171D3A"/>
                </a:solidFill>
                <a:effectLst/>
              </a:rPr>
              <a:t>We zien een sterk verlangen in kerken om jong en oud met elkaar te verbinden. Daarom komen we naar de regio om kerken te verbinden, inspiratie te delen en samen te ontdekken hoe we kerk kunnen zijn met alle generaties.</a:t>
            </a:r>
            <a:endParaRPr lang="nl-NL" dirty="0">
              <a:effectLst/>
            </a:endParaRPr>
          </a:p>
        </p:txBody>
      </p:sp>
      <p:pic>
        <p:nvPicPr>
          <p:cNvPr id="3" name="Afbeelding 2">
            <a:extLst>
              <a:ext uri="{FF2B5EF4-FFF2-40B4-BE49-F238E27FC236}">
                <a16:creationId xmlns:a16="http://schemas.microsoft.com/office/drawing/2014/main" id="{EBCC24BD-2DCC-A688-7945-FABABA93C184}"/>
              </a:ext>
            </a:extLst>
          </p:cNvPr>
          <p:cNvPicPr>
            <a:picLocks noChangeAspect="1"/>
          </p:cNvPicPr>
          <p:nvPr/>
        </p:nvPicPr>
        <p:blipFill>
          <a:blip r:embed="rId2"/>
          <a:stretch>
            <a:fillRect/>
          </a:stretch>
        </p:blipFill>
        <p:spPr>
          <a:xfrm>
            <a:off x="7401611" y="1390598"/>
            <a:ext cx="4358109" cy="5793960"/>
          </a:xfrm>
          <a:prstGeom prst="rect">
            <a:avLst/>
          </a:prstGeom>
        </p:spPr>
      </p:pic>
      <p:sp>
        <p:nvSpPr>
          <p:cNvPr id="13" name="Tekstvak 12">
            <a:extLst>
              <a:ext uri="{FF2B5EF4-FFF2-40B4-BE49-F238E27FC236}">
                <a16:creationId xmlns:a16="http://schemas.microsoft.com/office/drawing/2014/main" id="{77F0E19B-E4A8-01F1-DF79-F04989636EF2}"/>
              </a:ext>
            </a:extLst>
          </p:cNvPr>
          <p:cNvSpPr txBox="1"/>
          <p:nvPr/>
        </p:nvSpPr>
        <p:spPr>
          <a:xfrm>
            <a:off x="734096" y="2533251"/>
            <a:ext cx="4483789" cy="2308324"/>
          </a:xfrm>
          <a:prstGeom prst="rect">
            <a:avLst/>
          </a:prstGeom>
          <a:noFill/>
        </p:spPr>
        <p:txBody>
          <a:bodyPr wrap="square">
            <a:spAutoFit/>
          </a:bodyPr>
          <a:lstStyle/>
          <a:p>
            <a:pPr algn="l" rtl="0">
              <a:buNone/>
            </a:pPr>
            <a:r>
              <a:rPr lang="nl-NL" b="1" i="0" dirty="0">
                <a:solidFill>
                  <a:srgbClr val="171D3A"/>
                </a:solidFill>
                <a:effectLst/>
              </a:rPr>
              <a:t>Zes locaties</a:t>
            </a:r>
            <a:endParaRPr lang="nl-NL" dirty="0">
              <a:effectLst/>
            </a:endParaRPr>
          </a:p>
          <a:p>
            <a:pPr algn="l" rtl="0">
              <a:buNone/>
            </a:pPr>
            <a:r>
              <a:rPr lang="nl-NL" b="0" i="0" dirty="0">
                <a:solidFill>
                  <a:srgbClr val="171D3A"/>
                </a:solidFill>
                <a:effectLst/>
              </a:rPr>
              <a:t>We zijn te gast bij (N)CGK-kerken:</a:t>
            </a:r>
            <a:endParaRPr lang="nl-NL" dirty="0">
              <a:effectLst/>
            </a:endParaRPr>
          </a:p>
          <a:p>
            <a:pPr algn="l" rtl="0">
              <a:buNone/>
            </a:pPr>
            <a:r>
              <a:rPr lang="nl-NL" b="0" i="0" dirty="0">
                <a:solidFill>
                  <a:srgbClr val="171D3A"/>
                </a:solidFill>
                <a:effectLst/>
              </a:rPr>
              <a:t>04 maart - NCGK Zutphen</a:t>
            </a:r>
            <a:endParaRPr lang="nl-NL" dirty="0">
              <a:effectLst/>
            </a:endParaRPr>
          </a:p>
          <a:p>
            <a:pPr algn="l" rtl="0">
              <a:buNone/>
            </a:pPr>
            <a:r>
              <a:rPr lang="nl-NL" b="0" i="0" dirty="0">
                <a:solidFill>
                  <a:srgbClr val="171D3A"/>
                </a:solidFill>
                <a:effectLst/>
              </a:rPr>
              <a:t>18 maart – CGK Emmeloord</a:t>
            </a:r>
            <a:endParaRPr lang="nl-NL" dirty="0">
              <a:effectLst/>
            </a:endParaRPr>
          </a:p>
          <a:p>
            <a:pPr algn="l" rtl="0">
              <a:buNone/>
            </a:pPr>
            <a:r>
              <a:rPr lang="nl-NL" b="0" i="0" dirty="0">
                <a:solidFill>
                  <a:srgbClr val="171D3A"/>
                </a:solidFill>
                <a:effectLst/>
              </a:rPr>
              <a:t>15 april - CGK Broeksterwoude </a:t>
            </a:r>
            <a:endParaRPr lang="nl-NL" dirty="0">
              <a:effectLst/>
            </a:endParaRPr>
          </a:p>
          <a:p>
            <a:pPr algn="l" rtl="0">
              <a:buNone/>
            </a:pPr>
            <a:r>
              <a:rPr lang="nl-NL" b="0" i="0" dirty="0">
                <a:solidFill>
                  <a:srgbClr val="171D3A"/>
                </a:solidFill>
                <a:effectLst/>
              </a:rPr>
              <a:t>03 juni - NCGK Woerden </a:t>
            </a:r>
            <a:endParaRPr lang="nl-NL" dirty="0">
              <a:effectLst/>
            </a:endParaRPr>
          </a:p>
          <a:p>
            <a:pPr algn="l" rtl="0">
              <a:buNone/>
            </a:pPr>
            <a:r>
              <a:rPr lang="nl-NL" b="0" i="0" dirty="0">
                <a:solidFill>
                  <a:srgbClr val="171D3A"/>
                </a:solidFill>
                <a:effectLst/>
              </a:rPr>
              <a:t>07 oktober - CGK Middelburg</a:t>
            </a:r>
            <a:endParaRPr lang="nl-NL" dirty="0">
              <a:effectLst/>
            </a:endParaRPr>
          </a:p>
          <a:p>
            <a:pPr algn="l" rtl="0">
              <a:buNone/>
            </a:pPr>
            <a:r>
              <a:rPr lang="nl-NL" b="0" i="0" dirty="0">
                <a:solidFill>
                  <a:srgbClr val="171D3A"/>
                </a:solidFill>
                <a:effectLst/>
              </a:rPr>
              <a:t>18 november – CGK Eindhoven</a:t>
            </a:r>
            <a:endParaRPr lang="nl-NL" dirty="0">
              <a:effectLst/>
            </a:endParaRPr>
          </a:p>
        </p:txBody>
      </p:sp>
      <p:sp>
        <p:nvSpPr>
          <p:cNvPr id="15" name="Tekstvak 14">
            <a:extLst>
              <a:ext uri="{FF2B5EF4-FFF2-40B4-BE49-F238E27FC236}">
                <a16:creationId xmlns:a16="http://schemas.microsoft.com/office/drawing/2014/main" id="{3BB15218-E18D-FB26-1023-278EA29E421C}"/>
              </a:ext>
            </a:extLst>
          </p:cNvPr>
          <p:cNvSpPr txBox="1"/>
          <p:nvPr/>
        </p:nvSpPr>
        <p:spPr>
          <a:xfrm>
            <a:off x="734096" y="5153232"/>
            <a:ext cx="4644981" cy="1200329"/>
          </a:xfrm>
          <a:prstGeom prst="rect">
            <a:avLst/>
          </a:prstGeom>
          <a:noFill/>
        </p:spPr>
        <p:txBody>
          <a:bodyPr wrap="square">
            <a:spAutoFit/>
          </a:bodyPr>
          <a:lstStyle/>
          <a:p>
            <a:pPr algn="l" rtl="0">
              <a:buNone/>
            </a:pPr>
            <a:r>
              <a:rPr lang="nl-NL" b="1" i="0" dirty="0">
                <a:solidFill>
                  <a:srgbClr val="171D3A"/>
                </a:solidFill>
                <a:effectLst/>
              </a:rPr>
              <a:t>Voor wie?</a:t>
            </a:r>
            <a:endParaRPr lang="nl-NL" dirty="0">
              <a:effectLst/>
            </a:endParaRPr>
          </a:p>
          <a:p>
            <a:pPr algn="l" rtl="0">
              <a:buNone/>
            </a:pPr>
            <a:r>
              <a:rPr lang="nl-NL" b="0" i="0" dirty="0">
                <a:solidFill>
                  <a:srgbClr val="171D3A"/>
                </a:solidFill>
                <a:effectLst/>
              </a:rPr>
              <a:t>Jeugdleiders en jeugdouderlingen, -diakenen, predikanten, jongeren zelf en mensen met een taak in de gemeente.</a:t>
            </a:r>
            <a:endParaRPr lang="nl-NL" dirty="0">
              <a:effectLst/>
            </a:endParaRPr>
          </a:p>
        </p:txBody>
      </p:sp>
      <p:pic>
        <p:nvPicPr>
          <p:cNvPr id="17" name="Afbeelding 16">
            <a:extLst>
              <a:ext uri="{FF2B5EF4-FFF2-40B4-BE49-F238E27FC236}">
                <a16:creationId xmlns:a16="http://schemas.microsoft.com/office/drawing/2014/main" id="{790B7965-2E19-258C-C8E6-DB14FBF85FE1}"/>
              </a:ext>
            </a:extLst>
          </p:cNvPr>
          <p:cNvPicPr>
            <a:picLocks noChangeAspect="1"/>
          </p:cNvPicPr>
          <p:nvPr/>
        </p:nvPicPr>
        <p:blipFill>
          <a:blip r:embed="rId3">
            <a:extLst>
              <a:ext uri="{28A0092B-C50C-407E-A947-70E740481C1C}">
                <a14:useLocalDpi xmlns:a14="http://schemas.microsoft.com/office/drawing/2010/main" val="0"/>
              </a:ext>
            </a:extLst>
          </a:blip>
          <a:srcRect t="11143" r="29025" b="61356"/>
          <a:stretch>
            <a:fillRect/>
          </a:stretch>
        </p:blipFill>
        <p:spPr>
          <a:xfrm>
            <a:off x="8852944" y="-342343"/>
            <a:ext cx="3656170" cy="2003717"/>
          </a:xfrm>
          <a:prstGeom prst="rect">
            <a:avLst/>
          </a:prstGeom>
        </p:spPr>
      </p:pic>
      <p:pic>
        <p:nvPicPr>
          <p:cNvPr id="21" name="Afbeelding 20">
            <a:extLst>
              <a:ext uri="{FF2B5EF4-FFF2-40B4-BE49-F238E27FC236}">
                <a16:creationId xmlns:a16="http://schemas.microsoft.com/office/drawing/2014/main" id="{78D4B789-3EC7-CB29-0F6E-EDDBBB88F81C}"/>
              </a:ext>
            </a:extLst>
          </p:cNvPr>
          <p:cNvPicPr>
            <a:picLocks noChangeAspect="1"/>
          </p:cNvPicPr>
          <p:nvPr/>
        </p:nvPicPr>
        <p:blipFill>
          <a:blip r:embed="rId4"/>
          <a:stretch>
            <a:fillRect/>
          </a:stretch>
        </p:blipFill>
        <p:spPr>
          <a:xfrm>
            <a:off x="5469229" y="4874890"/>
            <a:ext cx="1507143" cy="1507143"/>
          </a:xfrm>
          <a:prstGeom prst="rect">
            <a:avLst/>
          </a:prstGeom>
        </p:spPr>
      </p:pic>
      <p:sp>
        <p:nvSpPr>
          <p:cNvPr id="22" name="Tekstvak 21">
            <a:extLst>
              <a:ext uri="{FF2B5EF4-FFF2-40B4-BE49-F238E27FC236}">
                <a16:creationId xmlns:a16="http://schemas.microsoft.com/office/drawing/2014/main" id="{C2709147-F214-12E1-F437-877566CB7CC1}"/>
              </a:ext>
            </a:extLst>
          </p:cNvPr>
          <p:cNvSpPr txBox="1"/>
          <p:nvPr/>
        </p:nvSpPr>
        <p:spPr>
          <a:xfrm>
            <a:off x="5469229" y="4582261"/>
            <a:ext cx="1682525" cy="369332"/>
          </a:xfrm>
          <a:prstGeom prst="rect">
            <a:avLst/>
          </a:prstGeom>
          <a:noFill/>
        </p:spPr>
        <p:txBody>
          <a:bodyPr wrap="square">
            <a:spAutoFit/>
          </a:bodyPr>
          <a:lstStyle/>
          <a:p>
            <a:pPr algn="l" rtl="0">
              <a:buNone/>
            </a:pPr>
            <a:r>
              <a:rPr lang="nl-NL" b="1" i="0" dirty="0">
                <a:solidFill>
                  <a:srgbClr val="171D3A"/>
                </a:solidFill>
                <a:effectLst/>
              </a:rPr>
              <a:t>Kom je ook?</a:t>
            </a:r>
            <a:endParaRPr lang="nl-NL" dirty="0">
              <a:effectLst/>
            </a:endParaRPr>
          </a:p>
        </p:txBody>
      </p:sp>
      <p:sp>
        <p:nvSpPr>
          <p:cNvPr id="24" name="Tekstvak 23">
            <a:extLst>
              <a:ext uri="{FF2B5EF4-FFF2-40B4-BE49-F238E27FC236}">
                <a16:creationId xmlns:a16="http://schemas.microsoft.com/office/drawing/2014/main" id="{5023347E-10F0-C77E-65BF-F0BB47BD8B06}"/>
              </a:ext>
            </a:extLst>
          </p:cNvPr>
          <p:cNvSpPr txBox="1"/>
          <p:nvPr/>
        </p:nvSpPr>
        <p:spPr>
          <a:xfrm>
            <a:off x="4748012" y="6353561"/>
            <a:ext cx="3370836" cy="369332"/>
          </a:xfrm>
          <a:prstGeom prst="rect">
            <a:avLst/>
          </a:prstGeom>
          <a:noFill/>
        </p:spPr>
        <p:txBody>
          <a:bodyPr wrap="square">
            <a:spAutoFit/>
          </a:bodyPr>
          <a:lstStyle/>
          <a:p>
            <a:pPr algn="l" rtl="0">
              <a:buNone/>
            </a:pPr>
            <a:r>
              <a:rPr lang="nl-NL" b="1" i="0" dirty="0">
                <a:solidFill>
                  <a:srgbClr val="171D3A"/>
                </a:solidFill>
                <a:effectLst/>
              </a:rPr>
              <a:t>www.kerkpunt.nl/regiotour</a:t>
            </a:r>
            <a:endParaRPr lang="nl-NL" dirty="0">
              <a:effectLst/>
            </a:endParaRPr>
          </a:p>
        </p:txBody>
      </p:sp>
    </p:spTree>
    <p:extLst>
      <p:ext uri="{BB962C8B-B14F-4D97-AF65-F5344CB8AC3E}">
        <p14:creationId xmlns:p14="http://schemas.microsoft.com/office/powerpoint/2010/main" val="1748768864"/>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351</TotalTime>
  <Words>131</Words>
  <Application>Microsoft Office PowerPoint</Application>
  <PresentationFormat>Breedbeeld</PresentationFormat>
  <Paragraphs>15</Paragraphs>
  <Slides>1</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vt:i4>
      </vt:variant>
    </vt:vector>
  </HeadingPairs>
  <TitlesOfParts>
    <vt:vector size="5" baseType="lpstr">
      <vt:lpstr>Aptos</vt:lpstr>
      <vt:lpstr>Aptos Display</vt:lpstr>
      <vt:lpstr>Arial</vt:lpstr>
      <vt:lpstr>Kantoorthema</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Derk Jan Poel</dc:creator>
  <cp:lastModifiedBy>Derk Jan Poel</cp:lastModifiedBy>
  <cp:revision>1</cp:revision>
  <dcterms:created xsi:type="dcterms:W3CDTF">2026-02-10T07:29:11Z</dcterms:created>
  <dcterms:modified xsi:type="dcterms:W3CDTF">2026-02-12T11:23:13Z</dcterms:modified>
</cp:coreProperties>
</file>